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AD3421-8E4C-4BD7-B716-5EABC32ED4C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C377AE-49B0-4845-811A-9767D37989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Capitulo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TemasDefiniciones</a:t>
            </a:r>
            <a:r>
              <a:rPr lang="en-US" dirty="0" smtClean="0"/>
              <a:t> y </a:t>
            </a:r>
            <a:r>
              <a:rPr lang="en-US" dirty="0" err="1" smtClean="0"/>
              <a:t>Postulados</a:t>
            </a:r>
            <a:r>
              <a:rPr lang="en-US" dirty="0" smtClean="0"/>
              <a:t> de </a:t>
            </a:r>
            <a:r>
              <a:rPr lang="en-US" dirty="0" err="1" smtClean="0"/>
              <a:t>Logica</a:t>
            </a:r>
            <a:r>
              <a:rPr lang="en-US" dirty="0" smtClean="0"/>
              <a:t> </a:t>
            </a:r>
            <a:r>
              <a:rPr lang="en-US" dirty="0" err="1" smtClean="0"/>
              <a:t>Binaria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Closure. = A </a:t>
            </a:r>
            <a:r>
              <a:rPr lang="en-US" i="1" dirty="0"/>
              <a:t>set S is closed with respect to a binary operator </a:t>
            </a:r>
            <a:r>
              <a:rPr lang="en-US" dirty="0" smtClean="0"/>
              <a:t>IF </a:t>
            </a:r>
            <a:r>
              <a:rPr lang="en-US" i="1" dirty="0" smtClean="0"/>
              <a:t> </a:t>
            </a:r>
            <a:r>
              <a:rPr lang="en-US" i="1" dirty="0"/>
              <a:t>for every pair </a:t>
            </a:r>
            <a:r>
              <a:rPr lang="en-US" i="1" dirty="0" smtClean="0"/>
              <a:t>of </a:t>
            </a:r>
            <a:r>
              <a:rPr lang="en-US" dirty="0" smtClean="0"/>
              <a:t>elements </a:t>
            </a:r>
            <a:r>
              <a:rPr lang="en-US" dirty="0"/>
              <a:t>of S. the binary </a:t>
            </a:r>
            <a:r>
              <a:rPr lang="en-US" dirty="0" smtClean="0"/>
              <a:t>operator </a:t>
            </a:r>
            <a:r>
              <a:rPr lang="en-US" dirty="0"/>
              <a:t>specifies a rule for obtaining a unique </a:t>
            </a:r>
            <a:r>
              <a:rPr lang="en-US" dirty="0" smtClean="0"/>
              <a:t>element of </a:t>
            </a:r>
            <a:r>
              <a:rPr lang="en-US" dirty="0"/>
              <a:t>S.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, the set of natural numbers N = {I. 2, 3, 4, ... ) is </a:t>
            </a:r>
            <a:r>
              <a:rPr lang="en-US" dirty="0" smtClean="0"/>
              <a:t>closed with </a:t>
            </a:r>
            <a:r>
              <a:rPr lang="en-US" dirty="0"/>
              <a:t>respect to the binary operator plus (+) by the rules of arithmetic addition.</a:t>
            </a:r>
          </a:p>
          <a:p>
            <a:pPr lvl="1"/>
            <a:r>
              <a:rPr lang="en-US" dirty="0"/>
              <a:t>since for any </a:t>
            </a:r>
            <a:r>
              <a:rPr lang="en-US" i="1" dirty="0"/>
              <a:t>a</a:t>
            </a:r>
            <a:r>
              <a:rPr lang="en-US" i="1" dirty="0" smtClean="0"/>
              <a:t>. b </a:t>
            </a:r>
            <a:r>
              <a:rPr lang="en-US" dirty="0" smtClean="0">
                <a:sym typeface="Mathematica1"/>
              </a:rPr>
              <a:t></a:t>
            </a:r>
            <a:r>
              <a:rPr lang="en-US" i="1" dirty="0" smtClean="0"/>
              <a:t>N </a:t>
            </a:r>
            <a:r>
              <a:rPr lang="en-US" i="1" dirty="0"/>
              <a:t>we obtain a unique </a:t>
            </a:r>
            <a:r>
              <a:rPr lang="en-US" i="1" dirty="0" smtClean="0"/>
              <a:t>c </a:t>
            </a:r>
            <a:r>
              <a:rPr lang="en-US" dirty="0" smtClean="0">
                <a:sym typeface="Mathematica1"/>
              </a:rPr>
              <a:t></a:t>
            </a:r>
            <a:r>
              <a:rPr lang="en-US" i="1" dirty="0" smtClean="0"/>
              <a:t> </a:t>
            </a:r>
            <a:r>
              <a:rPr lang="en-US" i="1" dirty="0"/>
              <a:t>N by the operation a + b = c.</a:t>
            </a:r>
          </a:p>
          <a:p>
            <a:r>
              <a:rPr lang="en-US" dirty="0"/>
              <a:t>The set of natural numbers is not closed with respect to the binary operator </a:t>
            </a:r>
            <a:r>
              <a:rPr lang="en-US" dirty="0" smtClean="0"/>
              <a:t>minus(-) </a:t>
            </a:r>
            <a:r>
              <a:rPr lang="en-US" dirty="0"/>
              <a:t>by the rules of arithmetic subtraction because 2 - 3 = - I and 2, 3 </a:t>
            </a:r>
            <a:r>
              <a:rPr lang="en-US" dirty="0" smtClean="0">
                <a:sym typeface="Mathematica1"/>
              </a:rPr>
              <a:t></a:t>
            </a:r>
            <a:r>
              <a:rPr lang="en-US" dirty="0" smtClean="0"/>
              <a:t>N. while </a:t>
            </a:r>
            <a:r>
              <a:rPr lang="en-US" dirty="0"/>
              <a:t>(-I) </a:t>
            </a:r>
            <a:r>
              <a:rPr lang="en-US" dirty="0" smtClean="0">
                <a:sym typeface="Mathematica1"/>
              </a:rPr>
              <a:t></a:t>
            </a:r>
            <a:r>
              <a:rPr lang="en-US" dirty="0" smtClean="0"/>
              <a:t>. </a:t>
            </a:r>
            <a:r>
              <a:rPr lang="en-US" dirty="0"/>
              <a:t>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en-US" i="1" dirty="0"/>
              <a:t>Associative law. A binary operator * on a set S is said to be associative </a:t>
            </a:r>
            <a:r>
              <a:rPr lang="en-US" i="1" dirty="0" smtClean="0"/>
              <a:t>whenever</a:t>
            </a:r>
          </a:p>
          <a:p>
            <a:pPr marL="806958" lvl="1" indent="-514350"/>
            <a:r>
              <a:rPr lang="pl-PL" i="1" dirty="0" smtClean="0"/>
              <a:t>(x </a:t>
            </a:r>
            <a:r>
              <a:rPr lang="pl-PL" i="1" dirty="0"/>
              <a:t>* y) * z = x * (y * z) for all x, y, z, </a:t>
            </a:r>
            <a:r>
              <a:rPr lang="en-US" dirty="0" smtClean="0">
                <a:sym typeface="Mathematica1"/>
              </a:rPr>
              <a:t> </a:t>
            </a:r>
            <a:r>
              <a:rPr lang="pl-PL" i="1" dirty="0" smtClean="0"/>
              <a:t>S</a:t>
            </a:r>
            <a:endParaRPr lang="en-US" i="1" dirty="0" smtClean="0"/>
          </a:p>
          <a:p>
            <a:pPr marL="514350" indent="-514350"/>
            <a:r>
              <a:rPr lang="en-US" i="1" dirty="0" smtClean="0"/>
              <a:t>Identity </a:t>
            </a:r>
            <a:r>
              <a:rPr lang="en-US" i="1" dirty="0"/>
              <a:t>element. A set S is said to have an identity element with respect to a </a:t>
            </a:r>
            <a:r>
              <a:rPr lang="en-US" i="1" dirty="0" smtClean="0"/>
              <a:t>binary </a:t>
            </a:r>
            <a:r>
              <a:rPr lang="en-US" dirty="0" smtClean="0"/>
              <a:t>operation </a:t>
            </a:r>
            <a:r>
              <a:rPr lang="en-US" dirty="0"/>
              <a:t>* on S if there exists an element </a:t>
            </a:r>
            <a:r>
              <a:rPr lang="en-US" i="1" dirty="0"/>
              <a:t>e </a:t>
            </a:r>
            <a:r>
              <a:rPr lang="en-US" dirty="0" smtClean="0">
                <a:sym typeface="Mathematica1"/>
              </a:rPr>
              <a:t> </a:t>
            </a:r>
            <a:r>
              <a:rPr lang="en-US" i="1" dirty="0" smtClean="0"/>
              <a:t> </a:t>
            </a:r>
            <a:r>
              <a:rPr lang="en-US" i="1" dirty="0"/>
              <a:t>S with the </a:t>
            </a:r>
            <a:r>
              <a:rPr lang="en-US" i="1" dirty="0" smtClean="0"/>
              <a:t>property </a:t>
            </a:r>
            <a:r>
              <a:rPr lang="en-US" dirty="0" smtClean="0"/>
              <a:t>for </a:t>
            </a:r>
            <a:r>
              <a:rPr lang="en-US" dirty="0"/>
              <a:t>every </a:t>
            </a:r>
            <a:r>
              <a:rPr lang="en-US" i="1" dirty="0" smtClean="0"/>
              <a:t>x </a:t>
            </a:r>
            <a:r>
              <a:rPr lang="en-US" dirty="0" smtClean="0">
                <a:sym typeface="Mathematica1"/>
              </a:rPr>
              <a:t> </a:t>
            </a:r>
            <a:r>
              <a:rPr lang="en-US" i="1" dirty="0" smtClean="0"/>
              <a:t>S</a:t>
            </a:r>
          </a:p>
          <a:p>
            <a:pPr marL="806958" lvl="1" indent="-514350"/>
            <a:r>
              <a:rPr lang="en-US" i="1" dirty="0" smtClean="0"/>
              <a:t>Example</a:t>
            </a:r>
            <a:r>
              <a:rPr lang="en-US" i="1" dirty="0"/>
              <a:t>: The element 0 is an identity element with respect to operation + on </a:t>
            </a:r>
            <a:r>
              <a:rPr lang="en-US" i="1" dirty="0" smtClean="0"/>
              <a:t>the </a:t>
            </a:r>
            <a:r>
              <a:rPr lang="en-US" dirty="0" smtClean="0"/>
              <a:t>set </a:t>
            </a:r>
            <a:r>
              <a:rPr lang="en-US" dirty="0"/>
              <a:t>of integers 1= { ... , -3, -2, -1,0, 1,2,3, ... } </a:t>
            </a:r>
            <a:r>
              <a:rPr lang="en-US" dirty="0" smtClean="0"/>
              <a:t>since </a:t>
            </a:r>
            <a:r>
              <a:rPr lang="pt-BR" i="1" dirty="0" smtClean="0"/>
              <a:t>x+O=O+x=x </a:t>
            </a:r>
            <a:r>
              <a:rPr lang="pt-BR" i="1" dirty="0"/>
              <a:t>for any x </a:t>
            </a:r>
            <a:r>
              <a:rPr lang="en-US" dirty="0" smtClean="0">
                <a:sym typeface="Mathematica1"/>
              </a:rPr>
              <a:t> </a:t>
            </a:r>
            <a:r>
              <a:rPr lang="pt-BR" i="1" dirty="0" smtClean="0"/>
              <a:t> </a:t>
            </a:r>
            <a:r>
              <a:rPr lang="pt-BR" i="1" dirty="0"/>
              <a:t>I</a:t>
            </a:r>
          </a:p>
          <a:p>
            <a:r>
              <a:rPr lang="en-US" dirty="0"/>
              <a:t>The set of natural numbers N has no identity element since </a:t>
            </a:r>
            <a:r>
              <a:rPr lang="en-US" dirty="0" smtClean="0"/>
              <a:t>0 </a:t>
            </a:r>
            <a:r>
              <a:rPr lang="en-US" dirty="0"/>
              <a:t>is excluded </a:t>
            </a:r>
            <a:r>
              <a:rPr lang="en-US" dirty="0" smtClean="0"/>
              <a:t>from the </a:t>
            </a:r>
            <a:r>
              <a:rPr lang="en-US" dirty="0"/>
              <a:t>set.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OR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binary operator + defines addition.</a:t>
            </a:r>
          </a:p>
          <a:p>
            <a:r>
              <a:rPr lang="en-US" dirty="0" smtClean="0"/>
              <a:t>The additive identity is O.</a:t>
            </a:r>
          </a:p>
          <a:p>
            <a:r>
              <a:rPr lang="en-US" dirty="0" smtClean="0"/>
              <a:t>The additive inverse defines subtraction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AND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binary operator </a:t>
            </a:r>
            <a:r>
              <a:rPr lang="en-US" dirty="0" smtClean="0">
                <a:sym typeface="Mathematica1"/>
              </a:rPr>
              <a:t></a:t>
            </a:r>
            <a:r>
              <a:rPr lang="en-US" dirty="0" smtClean="0"/>
              <a:t> defines multiplication.</a:t>
            </a:r>
          </a:p>
          <a:p>
            <a:r>
              <a:rPr lang="en-US" dirty="0" smtClean="0"/>
              <a:t>The multiplicative identity is 1.</a:t>
            </a:r>
          </a:p>
          <a:p>
            <a:r>
              <a:rPr lang="en-US" dirty="0" smtClean="0"/>
              <a:t>The multiplicative inverse of </a:t>
            </a:r>
            <a:r>
              <a:rPr lang="en-US" i="1" dirty="0" smtClean="0"/>
              <a:t>a = 1/ a defines division, i.e., a' 1/ a = I.</a:t>
            </a:r>
          </a:p>
          <a:p>
            <a:r>
              <a:rPr lang="en-US" dirty="0" smtClean="0"/>
              <a:t>The only distributive law applicable is that of </a:t>
            </a:r>
            <a:r>
              <a:rPr lang="en-US" dirty="0" smtClean="0">
                <a:sym typeface="Mathematica1"/>
              </a:rPr>
              <a:t></a:t>
            </a:r>
            <a:r>
              <a:rPr lang="en-US" dirty="0" smtClean="0"/>
              <a:t> over +:</a:t>
            </a:r>
          </a:p>
          <a:p>
            <a:pPr>
              <a:buNone/>
            </a:pPr>
            <a:r>
              <a:rPr lang="pt-BR" i="1" dirty="0" smtClean="0"/>
              <a:t>			a</a:t>
            </a:r>
            <a:r>
              <a:rPr lang="en-US" dirty="0" smtClean="0">
                <a:sym typeface="Mathematica1"/>
              </a:rPr>
              <a:t> </a:t>
            </a:r>
            <a:r>
              <a:rPr lang="pt-BR" i="1" dirty="0" smtClean="0"/>
              <a:t>(b </a:t>
            </a:r>
            <a:r>
              <a:rPr lang="pt-BR" i="1" dirty="0" smtClean="0"/>
              <a:t>+ c) = (</a:t>
            </a:r>
            <a:r>
              <a:rPr lang="pt-BR" i="1" dirty="0" smtClean="0"/>
              <a:t>a</a:t>
            </a:r>
            <a:r>
              <a:rPr lang="en-US" dirty="0" smtClean="0">
                <a:sym typeface="Mathematica1"/>
              </a:rPr>
              <a:t> </a:t>
            </a:r>
            <a:r>
              <a:rPr lang="pt-BR" i="1" dirty="0" smtClean="0"/>
              <a:t> </a:t>
            </a:r>
            <a:r>
              <a:rPr lang="pt-BR" i="1" dirty="0" smtClean="0"/>
              <a:t>b) + (</a:t>
            </a:r>
            <a:r>
              <a:rPr lang="pt-BR" i="1" dirty="0" smtClean="0"/>
              <a:t>a</a:t>
            </a:r>
            <a:r>
              <a:rPr lang="en-US" dirty="0" smtClean="0">
                <a:sym typeface="Mathematica1"/>
              </a:rPr>
              <a:t>  </a:t>
            </a:r>
            <a:r>
              <a:rPr lang="pt-BR" i="1" dirty="0" smtClean="0"/>
              <a:t>c</a:t>
            </a:r>
            <a:r>
              <a:rPr lang="pt-BR" i="1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Distributive </a:t>
            </a:r>
            <a:r>
              <a:rPr lang="en-US" i="1" dirty="0" smtClean="0"/>
              <a:t>law</a:t>
            </a:r>
          </a:p>
          <a:p>
            <a:pPr lvl="1"/>
            <a:r>
              <a:rPr lang="en-US" i="1" dirty="0" smtClean="0"/>
              <a:t> </a:t>
            </a:r>
            <a:r>
              <a:rPr lang="en-US" i="1" dirty="0" smtClean="0"/>
              <a:t>If * </a:t>
            </a:r>
            <a:r>
              <a:rPr lang="en-US" i="1" dirty="0" smtClean="0"/>
              <a:t>and </a:t>
            </a:r>
            <a:r>
              <a:rPr lang="en-US" i="1" dirty="0" smtClean="0">
                <a:sym typeface="Mathematica1"/>
              </a:rPr>
              <a:t> </a:t>
            </a:r>
            <a:r>
              <a:rPr lang="en-US" i="1" dirty="0" smtClean="0"/>
              <a:t>, </a:t>
            </a:r>
            <a:r>
              <a:rPr lang="en-US" i="1" dirty="0" smtClean="0"/>
              <a:t>are two binary operators on a set S, * is said to be </a:t>
            </a:r>
            <a:r>
              <a:rPr lang="en-US" i="1" dirty="0" smtClean="0"/>
              <a:t>distributive o</a:t>
            </a:r>
            <a:r>
              <a:rPr lang="en-US" dirty="0" smtClean="0"/>
              <a:t>ver </a:t>
            </a:r>
            <a:r>
              <a:rPr lang="en-US" dirty="0" smtClean="0">
                <a:sym typeface="Mathematica1"/>
              </a:rPr>
              <a:t> </a:t>
            </a:r>
            <a:r>
              <a:rPr lang="en-US" dirty="0" smtClean="0"/>
              <a:t>whenever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			</a:t>
            </a:r>
            <a:r>
              <a:rPr lang="pl-PL" i="1" dirty="0" smtClean="0"/>
              <a:t>x </a:t>
            </a:r>
            <a:r>
              <a:rPr lang="pl-PL" i="1" dirty="0" smtClean="0"/>
              <a:t>* (</a:t>
            </a:r>
            <a:r>
              <a:rPr lang="pl-PL" i="1" dirty="0" smtClean="0"/>
              <a:t>y</a:t>
            </a:r>
            <a:r>
              <a:rPr lang="pl-PL" i="1" dirty="0" smtClean="0">
                <a:sym typeface="Mathematica1"/>
              </a:rPr>
              <a:t></a:t>
            </a:r>
            <a:r>
              <a:rPr lang="pl-PL" i="1" dirty="0" smtClean="0"/>
              <a:t>z</a:t>
            </a:r>
            <a:r>
              <a:rPr lang="pl-PL" i="1" dirty="0" smtClean="0"/>
              <a:t>) = (x * y</a:t>
            </a:r>
            <a:r>
              <a:rPr lang="pl-PL" i="1" dirty="0" smtClean="0"/>
              <a:t>)</a:t>
            </a:r>
            <a:r>
              <a:rPr lang="pl-PL" i="1" dirty="0" smtClean="0">
                <a:sym typeface="Mathematica1"/>
              </a:rPr>
              <a:t></a:t>
            </a:r>
            <a:r>
              <a:rPr lang="pl-PL" i="1" dirty="0" smtClean="0"/>
              <a:t> </a:t>
            </a:r>
            <a:r>
              <a:rPr lang="pl-PL" i="1" dirty="0" smtClean="0"/>
              <a:t>(x * z)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Inverse. </a:t>
            </a:r>
            <a:endParaRPr lang="en-US" i="1" dirty="0" smtClean="0"/>
          </a:p>
          <a:p>
            <a:pPr lvl="1"/>
            <a:r>
              <a:rPr lang="en-US" i="1" dirty="0" smtClean="0"/>
              <a:t>A </a:t>
            </a:r>
            <a:r>
              <a:rPr lang="en-US" i="1" dirty="0"/>
              <a:t>set S having the identity element e with respect to a binary </a:t>
            </a:r>
            <a:r>
              <a:rPr lang="en-US" i="1" dirty="0" smtClean="0"/>
              <a:t>operator </a:t>
            </a:r>
            <a:r>
              <a:rPr lang="en-US" dirty="0" smtClean="0"/>
              <a:t>* </a:t>
            </a:r>
            <a:r>
              <a:rPr lang="en-US" dirty="0"/>
              <a:t>is said to have an inverse whenever, for every </a:t>
            </a:r>
            <a:r>
              <a:rPr lang="en-US" i="1" dirty="0" smtClean="0"/>
              <a:t>x</a:t>
            </a:r>
            <a:r>
              <a:rPr lang="en-US" i="1" dirty="0" smtClean="0">
                <a:sym typeface="Mathematica1"/>
              </a:rPr>
              <a:t> </a:t>
            </a:r>
            <a:r>
              <a:rPr lang="en-US" i="1" dirty="0" smtClean="0"/>
              <a:t>S</a:t>
            </a:r>
            <a:r>
              <a:rPr lang="en-US" i="1" dirty="0"/>
              <a:t>, there exists an </a:t>
            </a:r>
            <a:r>
              <a:rPr lang="en-US" i="1" dirty="0" smtClean="0"/>
              <a:t>element y</a:t>
            </a:r>
            <a:r>
              <a:rPr lang="en-US" i="1" dirty="0" smtClean="0">
                <a:sym typeface="Mathematica1"/>
              </a:rPr>
              <a:t> </a:t>
            </a:r>
            <a:r>
              <a:rPr lang="en-US" i="1" dirty="0" smtClean="0"/>
              <a:t>S </a:t>
            </a:r>
            <a:r>
              <a:rPr lang="en-US" i="1" dirty="0"/>
              <a:t>such </a:t>
            </a:r>
            <a:r>
              <a:rPr lang="en-US" i="1" dirty="0" smtClean="0"/>
              <a:t>that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			x*y=e</a:t>
            </a:r>
            <a:endParaRPr lang="en-US" i="1" dirty="0"/>
          </a:p>
          <a:p>
            <a:r>
              <a:rPr lang="en-US" i="1" dirty="0"/>
              <a:t>Example: In the set of integers I with e = 0, the inverse of an element a is (-a)</a:t>
            </a:r>
          </a:p>
          <a:p>
            <a:pPr>
              <a:buNone/>
            </a:pPr>
            <a:r>
              <a:rPr lang="en-US" dirty="0" smtClean="0"/>
              <a:t>				since </a:t>
            </a:r>
            <a:r>
              <a:rPr lang="en-US" i="1" dirty="0"/>
              <a:t>a + (-a) = O.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Distributive law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IF </a:t>
            </a:r>
            <a:r>
              <a:rPr lang="en-US" i="1" dirty="0"/>
              <a:t>* </a:t>
            </a:r>
            <a:r>
              <a:rPr lang="en-US" i="1" dirty="0" smtClean="0"/>
              <a:t>and </a:t>
            </a:r>
            <a:r>
              <a:rPr lang="en-US" i="1" dirty="0" smtClean="0">
                <a:sym typeface="Mathematica1"/>
              </a:rPr>
              <a:t></a:t>
            </a:r>
            <a:r>
              <a:rPr lang="en-US" i="1" dirty="0" smtClean="0"/>
              <a:t>, </a:t>
            </a:r>
            <a:r>
              <a:rPr lang="en-US" i="1" dirty="0"/>
              <a:t>are two binary operators on a set S, * is said to be </a:t>
            </a:r>
            <a:r>
              <a:rPr lang="en-US" i="1" dirty="0" smtClean="0"/>
              <a:t>dis</a:t>
            </a:r>
            <a:r>
              <a:rPr lang="en-US" b="1" i="1" dirty="0" smtClean="0"/>
              <a:t>tributive </a:t>
            </a:r>
            <a:r>
              <a:rPr lang="en-US" b="1" dirty="0" smtClean="0"/>
              <a:t>over · </a:t>
            </a:r>
            <a:r>
              <a:rPr lang="en-US" b="1" dirty="0"/>
              <a:t>whenever</a:t>
            </a:r>
          </a:p>
          <a:p>
            <a:pPr>
              <a:buNone/>
            </a:pPr>
            <a:r>
              <a:rPr lang="en-US" i="1" dirty="0" smtClean="0"/>
              <a:t>			</a:t>
            </a:r>
            <a:r>
              <a:rPr lang="pl-PL" i="1" dirty="0" smtClean="0"/>
              <a:t>x </a:t>
            </a:r>
            <a:r>
              <a:rPr lang="pl-PL" i="1" dirty="0"/>
              <a:t>* (</a:t>
            </a:r>
            <a:r>
              <a:rPr lang="pl-PL" i="1" dirty="0" smtClean="0"/>
              <a:t>y</a:t>
            </a:r>
            <a:r>
              <a:rPr lang="en-US" b="1" dirty="0" smtClean="0"/>
              <a:t> · </a:t>
            </a:r>
            <a:r>
              <a:rPr lang="pl-PL" i="1" dirty="0" smtClean="0"/>
              <a:t>z</a:t>
            </a:r>
            <a:r>
              <a:rPr lang="pl-PL" i="1" dirty="0"/>
              <a:t>) = (x * y</a:t>
            </a:r>
            <a:r>
              <a:rPr lang="pl-PL" i="1" dirty="0" smtClean="0"/>
              <a:t>)</a:t>
            </a:r>
            <a:r>
              <a:rPr lang="en-US" b="1" dirty="0" smtClean="0"/>
              <a:t> ·</a:t>
            </a:r>
            <a:r>
              <a:rPr lang="pl-PL" i="1" dirty="0" smtClean="0"/>
              <a:t> </a:t>
            </a:r>
            <a:r>
              <a:rPr lang="pl-PL" i="1" dirty="0"/>
              <a:t>(x * z)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5062</TotalTime>
  <Words>462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Capitulo 2</vt:lpstr>
      <vt:lpstr>Definitions</vt:lpstr>
      <vt:lpstr>Postulates</vt:lpstr>
      <vt:lpstr>Summary of OR postulates</vt:lpstr>
      <vt:lpstr>Summary of AND operator</vt:lpstr>
      <vt:lpstr>Postulates</vt:lpstr>
      <vt:lpstr>Postulates</vt:lpstr>
      <vt:lpstr>Postulates</vt:lpstr>
    </vt:vector>
  </TitlesOfParts>
  <Company>UPR, Mayagüez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2</dc:title>
  <dc:creator>user</dc:creator>
  <cp:lastModifiedBy>user</cp:lastModifiedBy>
  <cp:revision>12</cp:revision>
  <dcterms:created xsi:type="dcterms:W3CDTF">2016-09-22T12:34:41Z</dcterms:created>
  <dcterms:modified xsi:type="dcterms:W3CDTF">2016-09-26T00:56:49Z</dcterms:modified>
</cp:coreProperties>
</file>