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1" r:id="rId2"/>
    <p:sldId id="339" r:id="rId3"/>
    <p:sldId id="340" r:id="rId4"/>
    <p:sldId id="341" r:id="rId5"/>
    <p:sldId id="342" r:id="rId6"/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Current Mirrors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2000" y="13716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Current Mirrors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Chp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. #4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Cascode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Mirror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Low-Voltage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Cascode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Mirror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Self-Biased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Cascode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Mirror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Design Problem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6" name="Right Arrow 105"/>
          <p:cNvSpPr/>
          <p:nvPr/>
        </p:nvSpPr>
        <p:spPr>
          <a:xfrm rot="4500000">
            <a:off x="3928184" y="1675857"/>
            <a:ext cx="265848" cy="281533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0" y="3429000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Design specifications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input voltage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output voltage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input resistance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output resistance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current gain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2" name="TextBox 111"/>
              <p:cNvSpPr txBox="1"/>
              <p:nvPr/>
            </p:nvSpPr>
            <p:spPr>
              <a:xfrm>
                <a:off x="1579252" y="4970506"/>
                <a:ext cx="1240148" cy="583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𝑊𝐿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252" y="4970506"/>
                <a:ext cx="1240148" cy="58310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781139" y="455622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&amp; K’ Mismatch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4" name="TextBox 113"/>
              <p:cNvSpPr txBox="1"/>
              <p:nvPr/>
            </p:nvSpPr>
            <p:spPr>
              <a:xfrm>
                <a:off x="2286000" y="5665457"/>
                <a:ext cx="1244956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𝑊𝐿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665457"/>
                <a:ext cx="1244956" cy="57227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2000" y="2092966"/>
            <a:ext cx="2900386" cy="2783834"/>
            <a:chOff x="762000" y="1676400"/>
            <a:chExt cx="2900386" cy="2783834"/>
          </a:xfrm>
        </p:grpSpPr>
        <p:grpSp>
          <p:nvGrpSpPr>
            <p:cNvPr id="6" name="Group 51"/>
            <p:cNvGrpSpPr/>
            <p:nvPr/>
          </p:nvGrpSpPr>
          <p:grpSpPr>
            <a:xfrm>
              <a:off x="2971064" y="4346402"/>
              <a:ext cx="152304" cy="113832"/>
              <a:chOff x="3505200" y="3886994"/>
              <a:chExt cx="457200" cy="305594"/>
            </a:xfrm>
          </p:grpSpPr>
          <p:cxnSp>
            <p:nvCxnSpPr>
              <p:cNvPr id="71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73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0"/>
            <p:cNvGrpSpPr/>
            <p:nvPr/>
          </p:nvGrpSpPr>
          <p:grpSpPr>
            <a:xfrm flipH="1">
              <a:off x="2589681" y="3584377"/>
              <a:ext cx="459004" cy="762000"/>
              <a:chOff x="1902617" y="2133600"/>
              <a:chExt cx="459583" cy="76200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0"/>
            <p:cNvGrpSpPr/>
            <p:nvPr/>
          </p:nvGrpSpPr>
          <p:grpSpPr>
            <a:xfrm>
              <a:off x="1600242" y="3584377"/>
              <a:ext cx="458425" cy="762000"/>
              <a:chOff x="1902617" y="2133600"/>
              <a:chExt cx="459583" cy="7620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1"/>
            <p:cNvGrpSpPr/>
            <p:nvPr/>
          </p:nvGrpSpPr>
          <p:grpSpPr>
            <a:xfrm>
              <a:off x="1523264" y="4346402"/>
              <a:ext cx="152304" cy="113832"/>
              <a:chOff x="3505200" y="3886994"/>
              <a:chExt cx="457200" cy="305594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Rectangle 9"/>
            <p:cNvSpPr/>
            <p:nvPr/>
          </p:nvSpPr>
          <p:spPr>
            <a:xfrm>
              <a:off x="1066800" y="1679377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2856012" y="3392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1524003" y="35081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981200" y="39653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36812" y="3468590"/>
              <a:ext cx="993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971800" y="3812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95400" y="3812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7" name="Object 7"/>
            <p:cNvGraphicFramePr>
              <a:graphicFrameLocks noChangeAspect="1"/>
            </p:cNvGraphicFramePr>
            <p:nvPr/>
          </p:nvGraphicFramePr>
          <p:xfrm>
            <a:off x="1066800" y="2743200"/>
            <a:ext cx="195263" cy="152400"/>
          </p:xfrm>
          <a:graphic>
            <a:graphicData uri="http://schemas.openxmlformats.org/presentationml/2006/ole">
              <p:oleObj spid="_x0000_s31781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2057400" y="3889177"/>
            <a:ext cx="195263" cy="152400"/>
          </p:xfrm>
          <a:graphic>
            <a:graphicData uri="http://schemas.openxmlformats.org/presentationml/2006/ole">
              <p:oleObj spid="_x0000_s31782" name="Equation" r:id="rId4" imgW="101512" imgH="101512" progId="Equation.3">
                <p:embed/>
              </p:oleObj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rot="5400000">
              <a:off x="3048794" y="204493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200400" y="1676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21" name="Group 30"/>
            <p:cNvGrpSpPr/>
            <p:nvPr/>
          </p:nvGrpSpPr>
          <p:grpSpPr>
            <a:xfrm flipH="1">
              <a:off x="2590800" y="2438400"/>
              <a:ext cx="459004" cy="762000"/>
              <a:chOff x="1902617" y="2133600"/>
              <a:chExt cx="459583" cy="7620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16200000" flipH="1">
              <a:off x="1524003" y="23622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1295400" y="2819400"/>
              <a:ext cx="12954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1600200" y="23621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981199" y="2514601"/>
              <a:ext cx="304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1524000" y="2286000"/>
            <a:ext cx="195263" cy="152400"/>
          </p:xfrm>
          <a:graphic>
            <a:graphicData uri="http://schemas.openxmlformats.org/presentationml/2006/ole">
              <p:oleObj spid="_x0000_s31783" name="Equation" r:id="rId5" imgW="101512" imgH="101512" progId="Equation.3">
                <p:embed/>
              </p:oleObj>
            </a:graphicData>
          </a:graphic>
        </p:graphicFrame>
        <p:cxnSp>
          <p:nvCxnSpPr>
            <p:cNvPr id="27" name="Straight Connector 26"/>
            <p:cNvCxnSpPr/>
            <p:nvPr/>
          </p:nvCxnSpPr>
          <p:spPr>
            <a:xfrm rot="5400000">
              <a:off x="1447801" y="33528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447802" y="22860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971800" y="2667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00200" y="2895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16200000" flipH="1">
              <a:off x="2856012" y="2325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0"/>
            <p:cNvGrpSpPr/>
            <p:nvPr/>
          </p:nvGrpSpPr>
          <p:grpSpPr>
            <a:xfrm flipH="1">
              <a:off x="1143000" y="2438400"/>
              <a:ext cx="459004" cy="762000"/>
              <a:chOff x="1902617" y="2133600"/>
              <a:chExt cx="459583" cy="7620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435"/>
            <p:cNvGrpSpPr/>
            <p:nvPr/>
          </p:nvGrpSpPr>
          <p:grpSpPr>
            <a:xfrm>
              <a:off x="2057400" y="2667000"/>
              <a:ext cx="152400" cy="304800"/>
              <a:chOff x="6400800" y="2819400"/>
              <a:chExt cx="152400" cy="304800"/>
            </a:xfrm>
          </p:grpSpPr>
          <p:sp>
            <p:nvSpPr>
              <p:cNvPr id="36" name="Arc 35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62000" y="26670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370806" y="19804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267199" y="1102366"/>
            <a:ext cx="3581401" cy="3774434"/>
            <a:chOff x="3733799" y="609600"/>
            <a:chExt cx="3581401" cy="3774434"/>
          </a:xfrm>
        </p:grpSpPr>
        <p:grpSp>
          <p:nvGrpSpPr>
            <p:cNvPr id="77" name="Group 51"/>
            <p:cNvGrpSpPr/>
            <p:nvPr/>
          </p:nvGrpSpPr>
          <p:grpSpPr>
            <a:xfrm>
              <a:off x="6623878" y="4270202"/>
              <a:ext cx="152304" cy="113832"/>
              <a:chOff x="3505200" y="3886994"/>
              <a:chExt cx="457200" cy="305594"/>
            </a:xfrm>
          </p:grpSpPr>
          <p:cxnSp>
            <p:nvCxnSpPr>
              <p:cNvPr id="15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30"/>
            <p:cNvGrpSpPr/>
            <p:nvPr/>
          </p:nvGrpSpPr>
          <p:grpSpPr>
            <a:xfrm flipH="1">
              <a:off x="6242495" y="3508177"/>
              <a:ext cx="459004" cy="762000"/>
              <a:chOff x="1902617" y="2133600"/>
              <a:chExt cx="459583" cy="762000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0"/>
            <p:cNvGrpSpPr/>
            <p:nvPr/>
          </p:nvGrpSpPr>
          <p:grpSpPr>
            <a:xfrm>
              <a:off x="5253056" y="3508177"/>
              <a:ext cx="458425" cy="762000"/>
              <a:chOff x="1902617" y="2133600"/>
              <a:chExt cx="459583" cy="76200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51"/>
            <p:cNvGrpSpPr/>
            <p:nvPr/>
          </p:nvGrpSpPr>
          <p:grpSpPr>
            <a:xfrm>
              <a:off x="5176078" y="4270202"/>
              <a:ext cx="152304" cy="113832"/>
              <a:chOff x="3505200" y="3886994"/>
              <a:chExt cx="457200" cy="305594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Group 56"/>
            <p:cNvGrpSpPr/>
            <p:nvPr/>
          </p:nvGrpSpPr>
          <p:grpSpPr>
            <a:xfrm>
              <a:off x="5100614" y="1298377"/>
              <a:ext cx="304800" cy="762000"/>
              <a:chOff x="3505200" y="2438400"/>
              <a:chExt cx="304800" cy="762000"/>
            </a:xfrm>
          </p:grpSpPr>
          <p:cxnSp>
            <p:nvCxnSpPr>
              <p:cNvPr id="133" name="Straight Connector 132"/>
              <p:cNvCxnSpPr>
                <a:endCxn id="135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35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Oval 134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/>
            <p:cNvSpPr/>
            <p:nvPr/>
          </p:nvSpPr>
          <p:spPr>
            <a:xfrm>
              <a:off x="4719614" y="1603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83" name="Group 83"/>
            <p:cNvGrpSpPr/>
            <p:nvPr/>
          </p:nvGrpSpPr>
          <p:grpSpPr>
            <a:xfrm>
              <a:off x="5025566" y="764977"/>
              <a:ext cx="456048" cy="304800"/>
              <a:chOff x="3429000" y="2133600"/>
              <a:chExt cx="457200" cy="305594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4927398" y="609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16200000" flipH="1">
              <a:off x="6508826" y="33161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176817" y="34319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5138714" y="1184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>
              <a:off x="5634014" y="38891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289626" y="3392390"/>
              <a:ext cx="993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624614" y="37367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948214" y="37367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92" name="Object 7"/>
            <p:cNvGraphicFramePr>
              <a:graphicFrameLocks noChangeAspect="1"/>
            </p:cNvGraphicFramePr>
            <p:nvPr/>
          </p:nvGraphicFramePr>
          <p:xfrm>
            <a:off x="4719614" y="2667000"/>
            <a:ext cx="195263" cy="152400"/>
          </p:xfrm>
          <a:graphic>
            <a:graphicData uri="http://schemas.openxmlformats.org/presentationml/2006/ole">
              <p:oleObj spid="_x0000_s31784" name="Equation" r:id="rId6" imgW="101512" imgH="101512" progId="Equation.3">
                <p:embed/>
              </p:oleObj>
            </a:graphicData>
          </a:graphic>
        </p:graphicFrame>
        <p:graphicFrame>
          <p:nvGraphicFramePr>
            <p:cNvPr id="93" name="Object 8"/>
            <p:cNvGraphicFramePr>
              <a:graphicFrameLocks noChangeAspect="1"/>
            </p:cNvGraphicFramePr>
            <p:nvPr/>
          </p:nvGraphicFramePr>
          <p:xfrm>
            <a:off x="5710214" y="3812977"/>
            <a:ext cx="195263" cy="152400"/>
          </p:xfrm>
          <a:graphic>
            <a:graphicData uri="http://schemas.openxmlformats.org/presentationml/2006/ole">
              <p:oleObj spid="_x0000_s31785" name="Equation" r:id="rId7" imgW="101512" imgH="101512" progId="Equation.3">
                <p:embed/>
              </p:oleObj>
            </a:graphicData>
          </a:graphic>
        </p:graphicFrame>
        <p:cxnSp>
          <p:nvCxnSpPr>
            <p:cNvPr id="94" name="Straight Connector 93"/>
            <p:cNvCxnSpPr/>
            <p:nvPr/>
          </p:nvCxnSpPr>
          <p:spPr>
            <a:xfrm rot="5400000">
              <a:off x="6701608" y="196873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6853214" y="16002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96" name="Group 30"/>
            <p:cNvGrpSpPr/>
            <p:nvPr/>
          </p:nvGrpSpPr>
          <p:grpSpPr>
            <a:xfrm flipH="1">
              <a:off x="6243614" y="2362200"/>
              <a:ext cx="459004" cy="762000"/>
              <a:chOff x="1902617" y="2133600"/>
              <a:chExt cx="459583" cy="7620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16200000" flipH="1">
              <a:off x="5176817" y="2286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4948214" y="2743200"/>
              <a:ext cx="12954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 flipV="1">
              <a:off x="5253014" y="22859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634013" y="2438401"/>
              <a:ext cx="304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1" name="Object 7"/>
            <p:cNvGraphicFramePr>
              <a:graphicFrameLocks noChangeAspect="1"/>
            </p:cNvGraphicFramePr>
            <p:nvPr/>
          </p:nvGraphicFramePr>
          <p:xfrm>
            <a:off x="5176814" y="2209800"/>
            <a:ext cx="195263" cy="152400"/>
          </p:xfrm>
          <a:graphic>
            <a:graphicData uri="http://schemas.openxmlformats.org/presentationml/2006/ole">
              <p:oleObj spid="_x0000_s31786" name="Equation" r:id="rId8" imgW="101512" imgH="101512" progId="Equation.3">
                <p:embed/>
              </p:oleObj>
            </a:graphicData>
          </a:graphic>
        </p:graphicFrame>
        <p:cxnSp>
          <p:nvCxnSpPr>
            <p:cNvPr id="102" name="Straight Connector 101"/>
            <p:cNvCxnSpPr/>
            <p:nvPr/>
          </p:nvCxnSpPr>
          <p:spPr>
            <a:xfrm rot="5400000">
              <a:off x="5100615" y="32766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5100616" y="22098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>
              <a:off x="6624614" y="2590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253014" y="2819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106" name="Straight Connector 105"/>
            <p:cNvCxnSpPr/>
            <p:nvPr/>
          </p:nvCxnSpPr>
          <p:spPr>
            <a:xfrm rot="16200000" flipH="1">
              <a:off x="6508826" y="2249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30"/>
            <p:cNvGrpSpPr/>
            <p:nvPr/>
          </p:nvGrpSpPr>
          <p:grpSpPr>
            <a:xfrm flipH="1">
              <a:off x="4795814" y="2362200"/>
              <a:ext cx="459004" cy="762000"/>
              <a:chOff x="1902617" y="2133600"/>
              <a:chExt cx="459583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435"/>
            <p:cNvGrpSpPr/>
            <p:nvPr/>
          </p:nvGrpSpPr>
          <p:grpSpPr>
            <a:xfrm>
              <a:off x="5710214" y="2590800"/>
              <a:ext cx="152400" cy="304800"/>
              <a:chOff x="6400800" y="2819400"/>
              <a:chExt cx="152400" cy="304800"/>
            </a:xfrm>
          </p:grpSpPr>
          <p:sp>
            <p:nvSpPr>
              <p:cNvPr id="115" name="Arc 114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4414814" y="25908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4267200" y="3352800"/>
              <a:ext cx="990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1" name="Object 20"/>
            <p:cNvGraphicFramePr>
              <a:graphicFrameLocks noChangeAspect="1"/>
            </p:cNvGraphicFramePr>
            <p:nvPr/>
          </p:nvGraphicFramePr>
          <p:xfrm>
            <a:off x="5181600" y="3276600"/>
            <a:ext cx="195262" cy="152400"/>
          </p:xfrm>
          <a:graphic>
            <a:graphicData uri="http://schemas.openxmlformats.org/presentationml/2006/ole">
              <p:oleObj spid="_x0000_s31787" name="Equation" r:id="rId9" imgW="101512" imgH="101512" progId="Equation.3">
                <p:embed/>
              </p:oleObj>
            </a:graphicData>
          </a:graphic>
        </p:graphicFrame>
        <p:cxnSp>
          <p:nvCxnSpPr>
            <p:cNvPr id="112" name="Straight Connector 111"/>
            <p:cNvCxnSpPr/>
            <p:nvPr/>
          </p:nvCxnSpPr>
          <p:spPr>
            <a:xfrm rot="5400000">
              <a:off x="3770412" y="2858988"/>
              <a:ext cx="993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733799" y="1984177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5400000">
              <a:off x="4037805" y="22852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304800" y="762000"/>
            <a:ext cx="403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Low-Voltage Current Mirrors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6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304800" y="762000"/>
            <a:ext cx="403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Low-Voltage Current Mirrors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304800" y="1295400"/>
            <a:ext cx="3962400" cy="3774434"/>
            <a:chOff x="457200" y="1600200"/>
            <a:chExt cx="3962400" cy="3774434"/>
          </a:xfrm>
        </p:grpSpPr>
        <p:grpSp>
          <p:nvGrpSpPr>
            <p:cNvPr id="163" name="Group 51"/>
            <p:cNvGrpSpPr/>
            <p:nvPr/>
          </p:nvGrpSpPr>
          <p:grpSpPr>
            <a:xfrm>
              <a:off x="3728278" y="5260802"/>
              <a:ext cx="152304" cy="113832"/>
              <a:chOff x="3505200" y="3886994"/>
              <a:chExt cx="457200" cy="305594"/>
            </a:xfrm>
          </p:grpSpPr>
          <p:cxnSp>
            <p:nvCxnSpPr>
              <p:cNvPr id="251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53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30"/>
            <p:cNvGrpSpPr/>
            <p:nvPr/>
          </p:nvGrpSpPr>
          <p:grpSpPr>
            <a:xfrm flipH="1">
              <a:off x="3346895" y="4498777"/>
              <a:ext cx="459004" cy="762000"/>
              <a:chOff x="1902617" y="2133600"/>
              <a:chExt cx="459583" cy="762000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30"/>
            <p:cNvGrpSpPr/>
            <p:nvPr/>
          </p:nvGrpSpPr>
          <p:grpSpPr>
            <a:xfrm>
              <a:off x="1976457" y="4498777"/>
              <a:ext cx="458425" cy="762000"/>
              <a:chOff x="1902617" y="2133600"/>
              <a:chExt cx="459583" cy="7620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Group 51"/>
            <p:cNvGrpSpPr/>
            <p:nvPr/>
          </p:nvGrpSpPr>
          <p:grpSpPr>
            <a:xfrm>
              <a:off x="1899479" y="5260802"/>
              <a:ext cx="152304" cy="113832"/>
              <a:chOff x="3505200" y="3886994"/>
              <a:chExt cx="457200" cy="305594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7" name="Group 56"/>
            <p:cNvGrpSpPr/>
            <p:nvPr/>
          </p:nvGrpSpPr>
          <p:grpSpPr>
            <a:xfrm>
              <a:off x="1824015" y="2288977"/>
              <a:ext cx="304800" cy="762000"/>
              <a:chOff x="3505200" y="2438400"/>
              <a:chExt cx="304800" cy="762000"/>
            </a:xfrm>
          </p:grpSpPr>
          <p:cxnSp>
            <p:nvCxnSpPr>
              <p:cNvPr id="228" name="Straight Connector 227"/>
              <p:cNvCxnSpPr>
                <a:endCxn id="230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>
                <a:stCxn id="230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1" name="Straight Connector 230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Rectangle 167"/>
            <p:cNvSpPr/>
            <p:nvPr/>
          </p:nvSpPr>
          <p:spPr>
            <a:xfrm>
              <a:off x="1443015" y="25937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69" name="Group 83"/>
            <p:cNvGrpSpPr/>
            <p:nvPr/>
          </p:nvGrpSpPr>
          <p:grpSpPr>
            <a:xfrm>
              <a:off x="1748967" y="1755577"/>
              <a:ext cx="456048" cy="304800"/>
              <a:chOff x="3429000" y="2133600"/>
              <a:chExt cx="457200" cy="305594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Rectangle 169"/>
            <p:cNvSpPr/>
            <p:nvPr/>
          </p:nvSpPr>
          <p:spPr>
            <a:xfrm>
              <a:off x="1650799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16200000" flipH="1">
              <a:off x="3613226" y="43067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 flipH="1">
              <a:off x="1900218" y="4422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1862115" y="21746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 flipV="1">
              <a:off x="2357416" y="4876799"/>
              <a:ext cx="995385" cy="29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1560611" y="4078189"/>
              <a:ext cx="1603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3729014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671615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78" name="Object 7"/>
            <p:cNvGraphicFramePr>
              <a:graphicFrameLocks noChangeAspect="1"/>
            </p:cNvGraphicFramePr>
            <p:nvPr/>
          </p:nvGraphicFramePr>
          <p:xfrm>
            <a:off x="1443015" y="3657600"/>
            <a:ext cx="195263" cy="152400"/>
          </p:xfrm>
          <a:graphic>
            <a:graphicData uri="http://schemas.openxmlformats.org/presentationml/2006/ole">
              <p:oleObj spid="_x0000_s32815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179" name="Object 8"/>
            <p:cNvGraphicFramePr>
              <a:graphicFrameLocks noChangeAspect="1"/>
            </p:cNvGraphicFramePr>
            <p:nvPr/>
          </p:nvGraphicFramePr>
          <p:xfrm>
            <a:off x="2286000" y="4803577"/>
            <a:ext cx="195263" cy="152400"/>
          </p:xfrm>
          <a:graphic>
            <a:graphicData uri="http://schemas.openxmlformats.org/presentationml/2006/ole">
              <p:oleObj spid="_x0000_s32816" name="Equation" r:id="rId4" imgW="101512" imgH="101512" progId="Equation.3">
                <p:embed/>
              </p:oleObj>
            </a:graphicData>
          </a:graphic>
        </p:graphicFrame>
        <p:cxnSp>
          <p:nvCxnSpPr>
            <p:cNvPr id="180" name="Straight Connector 179"/>
            <p:cNvCxnSpPr/>
            <p:nvPr/>
          </p:nvCxnSpPr>
          <p:spPr>
            <a:xfrm rot="5400000">
              <a:off x="3806008" y="295933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3957614" y="25908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182" name="Group 30"/>
            <p:cNvGrpSpPr/>
            <p:nvPr/>
          </p:nvGrpSpPr>
          <p:grpSpPr>
            <a:xfrm flipH="1">
              <a:off x="3348014" y="3352800"/>
              <a:ext cx="459004" cy="762000"/>
              <a:chOff x="1902617" y="2133600"/>
              <a:chExt cx="459583" cy="762000"/>
            </a:xfrm>
          </p:grpSpPr>
          <p:cxnSp>
            <p:nvCxnSpPr>
              <p:cNvPr id="219" name="Straight Connector 21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16200000" flipH="1">
              <a:off x="1900218" y="32766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1976416" y="3276600"/>
              <a:ext cx="38578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5" name="Object 7"/>
            <p:cNvGraphicFramePr>
              <a:graphicFrameLocks noChangeAspect="1"/>
            </p:cNvGraphicFramePr>
            <p:nvPr/>
          </p:nvGraphicFramePr>
          <p:xfrm>
            <a:off x="1900215" y="3200400"/>
            <a:ext cx="195263" cy="152400"/>
          </p:xfrm>
          <a:graphic>
            <a:graphicData uri="http://schemas.openxmlformats.org/presentationml/2006/ole">
              <p:oleObj spid="_x0000_s32817" name="Equation" r:id="rId5" imgW="101512" imgH="101512" progId="Equation.3">
                <p:embed/>
              </p:oleObj>
            </a:graphicData>
          </a:graphic>
        </p:graphicFrame>
        <p:cxnSp>
          <p:nvCxnSpPr>
            <p:cNvPr id="186" name="Straight Connector 185"/>
            <p:cNvCxnSpPr/>
            <p:nvPr/>
          </p:nvCxnSpPr>
          <p:spPr>
            <a:xfrm rot="5400000">
              <a:off x="1824016" y="42672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1824017" y="32004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ectangle 187"/>
            <p:cNvSpPr/>
            <p:nvPr/>
          </p:nvSpPr>
          <p:spPr>
            <a:xfrm>
              <a:off x="3729014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905000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16200000" flipH="1">
              <a:off x="3613226" y="32399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1" name="Group 190"/>
            <p:cNvGrpSpPr/>
            <p:nvPr/>
          </p:nvGrpSpPr>
          <p:grpSpPr>
            <a:xfrm flipH="1">
              <a:off x="1519215" y="3352800"/>
              <a:ext cx="459004" cy="762000"/>
              <a:chOff x="1902617" y="2133600"/>
              <a:chExt cx="459583" cy="762000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Rectangle 191"/>
            <p:cNvSpPr/>
            <p:nvPr/>
          </p:nvSpPr>
          <p:spPr>
            <a:xfrm>
              <a:off x="1138215" y="35814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10800000">
              <a:off x="990601" y="4419600"/>
              <a:ext cx="990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4" name="Object 20"/>
            <p:cNvGraphicFramePr>
              <a:graphicFrameLocks noChangeAspect="1"/>
            </p:cNvGraphicFramePr>
            <p:nvPr/>
          </p:nvGraphicFramePr>
          <p:xfrm>
            <a:off x="1905001" y="4343400"/>
            <a:ext cx="195262" cy="152400"/>
          </p:xfrm>
          <a:graphic>
            <a:graphicData uri="http://schemas.openxmlformats.org/presentationml/2006/ole">
              <p:oleObj spid="_x0000_s32818" name="Equation" r:id="rId6" imgW="101512" imgH="101512" progId="Equation.3">
                <p:embed/>
              </p:oleObj>
            </a:graphicData>
          </a:graphic>
        </p:graphicFrame>
        <p:cxnSp>
          <p:nvCxnSpPr>
            <p:cNvPr id="195" name="Straight Connector 194"/>
            <p:cNvCxnSpPr/>
            <p:nvPr/>
          </p:nvCxnSpPr>
          <p:spPr>
            <a:xfrm rot="5400000">
              <a:off x="457201" y="3886200"/>
              <a:ext cx="1066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457200" y="2974777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>
              <a:off x="761206" y="32758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311"/>
            <p:cNvGrpSpPr/>
            <p:nvPr/>
          </p:nvGrpSpPr>
          <p:grpSpPr>
            <a:xfrm rot="16200000">
              <a:off x="2705100" y="3771900"/>
              <a:ext cx="685800" cy="609600"/>
              <a:chOff x="5334000" y="1143002"/>
              <a:chExt cx="1371600" cy="914398"/>
            </a:xfrm>
          </p:grpSpPr>
          <p:sp>
            <p:nvSpPr>
              <p:cNvPr id="208" name="Isosceles Triangle 207"/>
              <p:cNvSpPr/>
              <p:nvPr/>
            </p:nvSpPr>
            <p:spPr>
              <a:xfrm rot="5400000">
                <a:off x="5562601" y="1143001"/>
                <a:ext cx="914398" cy="91440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/>
              <p:cNvCxnSpPr/>
              <p:nvPr/>
            </p:nvCxnSpPr>
            <p:spPr>
              <a:xfrm rot="10800000">
                <a:off x="5334000" y="1828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0800000">
                <a:off x="5334000" y="1447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10800000">
                <a:off x="6477000" y="16002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9" name="Straight Connector 198"/>
            <p:cNvCxnSpPr/>
            <p:nvPr/>
          </p:nvCxnSpPr>
          <p:spPr>
            <a:xfrm rot="10800000">
              <a:off x="3200400" y="4419600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Group 435"/>
            <p:cNvGrpSpPr/>
            <p:nvPr/>
          </p:nvGrpSpPr>
          <p:grpSpPr>
            <a:xfrm rot="16200000">
              <a:off x="2285998" y="4267202"/>
              <a:ext cx="152404" cy="304800"/>
              <a:chOff x="6248400" y="2819400"/>
              <a:chExt cx="152404" cy="304800"/>
            </a:xfrm>
          </p:grpSpPr>
          <p:sp>
            <p:nvSpPr>
              <p:cNvPr id="206" name="Arc 205"/>
              <p:cNvSpPr/>
              <p:nvPr/>
            </p:nvSpPr>
            <p:spPr>
              <a:xfrm rot="5400000">
                <a:off x="6172204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Arc 206"/>
              <p:cNvSpPr/>
              <p:nvPr/>
            </p:nvSpPr>
            <p:spPr>
              <a:xfrm rot="5400000" flipH="1">
                <a:off x="61722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1" name="Straight Connector 200"/>
            <p:cNvCxnSpPr/>
            <p:nvPr/>
          </p:nvCxnSpPr>
          <p:spPr>
            <a:xfrm rot="10800000">
              <a:off x="2514600" y="4419600"/>
              <a:ext cx="457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07" idx="2"/>
            </p:cNvCxnSpPr>
            <p:nvPr/>
          </p:nvCxnSpPr>
          <p:spPr>
            <a:xfrm rot="5400000" flipH="1">
              <a:off x="2095499" y="4305303"/>
              <a:ext cx="4" cy="2285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10800000">
              <a:off x="3048000" y="3733800"/>
              <a:ext cx="3048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16200000" flipH="1">
              <a:off x="3733803" y="44196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5" name="Object 7"/>
            <p:cNvGraphicFramePr>
              <a:graphicFrameLocks noChangeAspect="1"/>
            </p:cNvGraphicFramePr>
            <p:nvPr/>
          </p:nvGraphicFramePr>
          <p:xfrm>
            <a:off x="3733800" y="4343400"/>
            <a:ext cx="195263" cy="152400"/>
          </p:xfrm>
          <a:graphic>
            <a:graphicData uri="http://schemas.openxmlformats.org/presentationml/2006/ole">
              <p:oleObj spid="_x0000_s32819" name="Equation" r:id="rId7" imgW="101512" imgH="101512" progId="Equation.3">
                <p:embed/>
              </p:oleObj>
            </a:graphicData>
          </a:graphic>
        </p:graphicFrame>
      </p:grpSp>
      <p:grpSp>
        <p:nvGrpSpPr>
          <p:cNvPr id="256" name="Group 255"/>
          <p:cNvGrpSpPr/>
          <p:nvPr/>
        </p:nvGrpSpPr>
        <p:grpSpPr>
          <a:xfrm>
            <a:off x="4495800" y="1219200"/>
            <a:ext cx="3672886" cy="3774434"/>
            <a:chOff x="4648200" y="1600200"/>
            <a:chExt cx="3672886" cy="3774434"/>
          </a:xfrm>
        </p:grpSpPr>
        <p:grpSp>
          <p:nvGrpSpPr>
            <p:cNvPr id="257" name="Group 51"/>
            <p:cNvGrpSpPr/>
            <p:nvPr/>
          </p:nvGrpSpPr>
          <p:grpSpPr>
            <a:xfrm>
              <a:off x="7919278" y="5260802"/>
              <a:ext cx="152304" cy="113832"/>
              <a:chOff x="3505200" y="3886994"/>
              <a:chExt cx="457200" cy="305594"/>
            </a:xfrm>
          </p:grpSpPr>
          <p:cxnSp>
            <p:nvCxnSpPr>
              <p:cNvPr id="347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49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8" name="Group 30"/>
            <p:cNvGrpSpPr/>
            <p:nvPr/>
          </p:nvGrpSpPr>
          <p:grpSpPr>
            <a:xfrm flipH="1">
              <a:off x="7537895" y="4498777"/>
              <a:ext cx="459004" cy="762000"/>
              <a:chOff x="1902617" y="2133600"/>
              <a:chExt cx="459583" cy="762000"/>
            </a:xfrm>
          </p:grpSpPr>
          <p:cxnSp>
            <p:nvCxnSpPr>
              <p:cNvPr id="340" name="Straight Connector 33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30"/>
            <p:cNvGrpSpPr/>
            <p:nvPr/>
          </p:nvGrpSpPr>
          <p:grpSpPr>
            <a:xfrm>
              <a:off x="6167457" y="4498777"/>
              <a:ext cx="458425" cy="762000"/>
              <a:chOff x="1902617" y="2133600"/>
              <a:chExt cx="459583" cy="762000"/>
            </a:xfrm>
          </p:grpSpPr>
          <p:cxnSp>
            <p:nvCxnSpPr>
              <p:cNvPr id="333" name="Straight Connector 33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51"/>
            <p:cNvGrpSpPr/>
            <p:nvPr/>
          </p:nvGrpSpPr>
          <p:grpSpPr>
            <a:xfrm>
              <a:off x="6090479" y="5260802"/>
              <a:ext cx="152304" cy="113832"/>
              <a:chOff x="3505200" y="3886994"/>
              <a:chExt cx="457200" cy="305594"/>
            </a:xfrm>
          </p:grpSpPr>
          <p:cxnSp>
            <p:nvCxnSpPr>
              <p:cNvPr id="328" name="Straight Connector 32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30" name="Straight Connector 32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1" name="Group 56"/>
            <p:cNvGrpSpPr/>
            <p:nvPr/>
          </p:nvGrpSpPr>
          <p:grpSpPr>
            <a:xfrm>
              <a:off x="6015015" y="2288977"/>
              <a:ext cx="304800" cy="762000"/>
              <a:chOff x="3505200" y="2438400"/>
              <a:chExt cx="304800" cy="762000"/>
            </a:xfrm>
          </p:grpSpPr>
          <p:cxnSp>
            <p:nvCxnSpPr>
              <p:cNvPr id="324" name="Straight Connector 323"/>
              <p:cNvCxnSpPr>
                <a:endCxn id="326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>
                <a:stCxn id="326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6" name="Oval 325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7" name="Straight Connector 326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2" name="Rectangle 261"/>
            <p:cNvSpPr/>
            <p:nvPr/>
          </p:nvSpPr>
          <p:spPr>
            <a:xfrm>
              <a:off x="5634015" y="25937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263" name="Group 83"/>
            <p:cNvGrpSpPr/>
            <p:nvPr/>
          </p:nvGrpSpPr>
          <p:grpSpPr>
            <a:xfrm>
              <a:off x="5939967" y="1755577"/>
              <a:ext cx="456048" cy="304800"/>
              <a:chOff x="3429000" y="2133600"/>
              <a:chExt cx="457200" cy="305594"/>
            </a:xfrm>
          </p:grpSpPr>
          <p:cxnSp>
            <p:nvCxnSpPr>
              <p:cNvPr id="322" name="Straight Connector 321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4" name="Rectangle 263"/>
            <p:cNvSpPr/>
            <p:nvPr/>
          </p:nvSpPr>
          <p:spPr>
            <a:xfrm>
              <a:off x="5841799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65" name="Straight Connector 264"/>
            <p:cNvCxnSpPr/>
            <p:nvPr/>
          </p:nvCxnSpPr>
          <p:spPr>
            <a:xfrm rot="16200000" flipH="1">
              <a:off x="7804226" y="43067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16200000" flipH="1">
              <a:off x="6091218" y="4422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6053115" y="21746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10800000" flipV="1">
              <a:off x="6548416" y="4876799"/>
              <a:ext cx="995385" cy="29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5400000">
              <a:off x="5751611" y="4078189"/>
              <a:ext cx="1603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Rectangle 269"/>
            <p:cNvSpPr/>
            <p:nvPr/>
          </p:nvSpPr>
          <p:spPr>
            <a:xfrm>
              <a:off x="7920014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862615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72" name="Object 8"/>
            <p:cNvGraphicFramePr>
              <a:graphicFrameLocks noChangeAspect="1"/>
            </p:cNvGraphicFramePr>
            <p:nvPr/>
          </p:nvGraphicFramePr>
          <p:xfrm>
            <a:off x="6477000" y="4803577"/>
            <a:ext cx="195263" cy="152400"/>
          </p:xfrm>
          <a:graphic>
            <a:graphicData uri="http://schemas.openxmlformats.org/presentationml/2006/ole">
              <p:oleObj spid="_x0000_s32820" name="Equation" r:id="rId8" imgW="101512" imgH="101512" progId="Equation.3">
                <p:embed/>
              </p:oleObj>
            </a:graphicData>
          </a:graphic>
        </p:graphicFrame>
        <p:cxnSp>
          <p:nvCxnSpPr>
            <p:cNvPr id="273" name="Straight Connector 272"/>
            <p:cNvCxnSpPr/>
            <p:nvPr/>
          </p:nvCxnSpPr>
          <p:spPr>
            <a:xfrm rot="5400000">
              <a:off x="7997008" y="295933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4" name="Group 30"/>
            <p:cNvGrpSpPr/>
            <p:nvPr/>
          </p:nvGrpSpPr>
          <p:grpSpPr>
            <a:xfrm flipH="1">
              <a:off x="7539014" y="3352800"/>
              <a:ext cx="459004" cy="762000"/>
              <a:chOff x="1902617" y="2133600"/>
              <a:chExt cx="459583" cy="762000"/>
            </a:xfrm>
          </p:grpSpPr>
          <p:cxnSp>
            <p:nvCxnSpPr>
              <p:cNvPr id="315" name="Straight Connector 31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5" name="Straight Connector 274"/>
            <p:cNvCxnSpPr/>
            <p:nvPr/>
          </p:nvCxnSpPr>
          <p:spPr>
            <a:xfrm rot="16200000" flipH="1">
              <a:off x="6091218" y="32766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rot="10800000">
              <a:off x="6167416" y="3276600"/>
              <a:ext cx="38578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7" name="Object 7"/>
            <p:cNvGraphicFramePr>
              <a:graphicFrameLocks noChangeAspect="1"/>
            </p:cNvGraphicFramePr>
            <p:nvPr/>
          </p:nvGraphicFramePr>
          <p:xfrm>
            <a:off x="6091215" y="3200400"/>
            <a:ext cx="195263" cy="152400"/>
          </p:xfrm>
          <a:graphic>
            <a:graphicData uri="http://schemas.openxmlformats.org/presentationml/2006/ole">
              <p:oleObj spid="_x0000_s32821" name="Equation" r:id="rId9" imgW="101512" imgH="101512" progId="Equation.3">
                <p:embed/>
              </p:oleObj>
            </a:graphicData>
          </a:graphic>
        </p:graphicFrame>
        <p:cxnSp>
          <p:nvCxnSpPr>
            <p:cNvPr id="278" name="Straight Connector 277"/>
            <p:cNvCxnSpPr/>
            <p:nvPr/>
          </p:nvCxnSpPr>
          <p:spPr>
            <a:xfrm rot="5400000">
              <a:off x="6015016" y="42672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rot="5400000">
              <a:off x="6015017" y="32004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Rectangle 279"/>
            <p:cNvSpPr/>
            <p:nvPr/>
          </p:nvSpPr>
          <p:spPr>
            <a:xfrm>
              <a:off x="7920014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791200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282" name="Straight Connector 281"/>
            <p:cNvCxnSpPr/>
            <p:nvPr/>
          </p:nvCxnSpPr>
          <p:spPr>
            <a:xfrm rot="16200000" flipH="1">
              <a:off x="7804226" y="32399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10800000">
              <a:off x="5181601" y="4419600"/>
              <a:ext cx="990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4" name="Object 20"/>
            <p:cNvGraphicFramePr>
              <a:graphicFrameLocks noChangeAspect="1"/>
            </p:cNvGraphicFramePr>
            <p:nvPr/>
          </p:nvGraphicFramePr>
          <p:xfrm>
            <a:off x="6096001" y="4343400"/>
            <a:ext cx="195262" cy="152400"/>
          </p:xfrm>
          <a:graphic>
            <a:graphicData uri="http://schemas.openxmlformats.org/presentationml/2006/ole">
              <p:oleObj spid="_x0000_s32822" name="Equation" r:id="rId10" imgW="101512" imgH="101512" progId="Equation.3">
                <p:embed/>
              </p:oleObj>
            </a:graphicData>
          </a:graphic>
        </p:graphicFrame>
        <p:cxnSp>
          <p:nvCxnSpPr>
            <p:cNvPr id="285" name="Straight Connector 284"/>
            <p:cNvCxnSpPr/>
            <p:nvPr/>
          </p:nvCxnSpPr>
          <p:spPr>
            <a:xfrm rot="5400000">
              <a:off x="4648201" y="3886200"/>
              <a:ext cx="1066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Rectangle 285"/>
            <p:cNvSpPr/>
            <p:nvPr/>
          </p:nvSpPr>
          <p:spPr>
            <a:xfrm>
              <a:off x="4648200" y="2974777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cxnSp>
          <p:nvCxnSpPr>
            <p:cNvPr id="287" name="Straight Connector 286"/>
            <p:cNvCxnSpPr/>
            <p:nvPr/>
          </p:nvCxnSpPr>
          <p:spPr>
            <a:xfrm rot="5400000">
              <a:off x="4952206" y="32758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8" name="Group 311"/>
            <p:cNvGrpSpPr/>
            <p:nvPr/>
          </p:nvGrpSpPr>
          <p:grpSpPr>
            <a:xfrm rot="16200000">
              <a:off x="6953250" y="3829050"/>
              <a:ext cx="571500" cy="609600"/>
              <a:chOff x="5334000" y="1143002"/>
              <a:chExt cx="1143000" cy="914398"/>
            </a:xfrm>
          </p:grpSpPr>
          <p:sp>
            <p:nvSpPr>
              <p:cNvPr id="312" name="Isosceles Triangle 311"/>
              <p:cNvSpPr/>
              <p:nvPr/>
            </p:nvSpPr>
            <p:spPr>
              <a:xfrm rot="5400000">
                <a:off x="5562601" y="1143001"/>
                <a:ext cx="914398" cy="91440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5334000" y="1828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10800000">
                <a:off x="5334000" y="1447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Straight Connector 288"/>
            <p:cNvCxnSpPr/>
            <p:nvPr/>
          </p:nvCxnSpPr>
          <p:spPr>
            <a:xfrm rot="10800000">
              <a:off x="7391400" y="4419600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435"/>
            <p:cNvGrpSpPr/>
            <p:nvPr/>
          </p:nvGrpSpPr>
          <p:grpSpPr>
            <a:xfrm rot="16200000">
              <a:off x="6476998" y="4267202"/>
              <a:ext cx="152404" cy="304800"/>
              <a:chOff x="6248400" y="2819400"/>
              <a:chExt cx="152404" cy="304800"/>
            </a:xfrm>
          </p:grpSpPr>
          <p:sp>
            <p:nvSpPr>
              <p:cNvPr id="310" name="Arc 309"/>
              <p:cNvSpPr/>
              <p:nvPr/>
            </p:nvSpPr>
            <p:spPr>
              <a:xfrm rot="5400000">
                <a:off x="6172204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Arc 310"/>
              <p:cNvSpPr/>
              <p:nvPr/>
            </p:nvSpPr>
            <p:spPr>
              <a:xfrm rot="5400000" flipH="1">
                <a:off x="61722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1" name="Straight Connector 290"/>
            <p:cNvCxnSpPr/>
            <p:nvPr/>
          </p:nvCxnSpPr>
          <p:spPr>
            <a:xfrm rot="10800000">
              <a:off x="6705600" y="4419600"/>
              <a:ext cx="457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stCxn id="311" idx="2"/>
            </p:cNvCxnSpPr>
            <p:nvPr/>
          </p:nvCxnSpPr>
          <p:spPr>
            <a:xfrm rot="5400000" flipH="1">
              <a:off x="6286499" y="4305303"/>
              <a:ext cx="4" cy="2285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10800000">
              <a:off x="7391400" y="3733800"/>
              <a:ext cx="1524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 flipH="1">
              <a:off x="7924803" y="44196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5" name="Object 7"/>
            <p:cNvGraphicFramePr>
              <a:graphicFrameLocks noChangeAspect="1"/>
            </p:cNvGraphicFramePr>
            <p:nvPr/>
          </p:nvGraphicFramePr>
          <p:xfrm>
            <a:off x="7924800" y="4343400"/>
            <a:ext cx="195263" cy="152400"/>
          </p:xfrm>
          <a:graphic>
            <a:graphicData uri="http://schemas.openxmlformats.org/presentationml/2006/ole">
              <p:oleObj spid="_x0000_s32823" name="Equation" r:id="rId11" imgW="101512" imgH="101512" progId="Equation.3">
                <p:embed/>
              </p:oleObj>
            </a:graphicData>
          </a:graphic>
        </p:graphicFrame>
        <p:cxnSp>
          <p:nvCxnSpPr>
            <p:cNvPr id="296" name="Straight Connector 295"/>
            <p:cNvCxnSpPr/>
            <p:nvPr/>
          </p:nvCxnSpPr>
          <p:spPr>
            <a:xfrm rot="5400000">
              <a:off x="6932711" y="3887689"/>
              <a:ext cx="3077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5400000">
              <a:off x="7237511" y="3887689"/>
              <a:ext cx="3077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0800000">
              <a:off x="6781801" y="3733800"/>
              <a:ext cx="304803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9" name="Group 30"/>
            <p:cNvGrpSpPr/>
            <p:nvPr/>
          </p:nvGrpSpPr>
          <p:grpSpPr>
            <a:xfrm>
              <a:off x="6172202" y="3352800"/>
              <a:ext cx="304800" cy="762000"/>
              <a:chOff x="1902617" y="2133600"/>
              <a:chExt cx="305570" cy="762000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>
                <a:endCxn id="302" idx="2"/>
              </p:cNvCxnSpPr>
              <p:nvPr/>
            </p:nvCxnSpPr>
            <p:spPr>
              <a:xfrm>
                <a:off x="2133600" y="2514600"/>
                <a:ext cx="74587" cy="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435"/>
            <p:cNvGrpSpPr/>
            <p:nvPr/>
          </p:nvGrpSpPr>
          <p:grpSpPr>
            <a:xfrm rot="16200000">
              <a:off x="6553198" y="3581402"/>
              <a:ext cx="152404" cy="304800"/>
              <a:chOff x="6248400" y="2819400"/>
              <a:chExt cx="152404" cy="304800"/>
            </a:xfrm>
          </p:grpSpPr>
          <p:sp>
            <p:nvSpPr>
              <p:cNvPr id="301" name="Arc 300"/>
              <p:cNvSpPr/>
              <p:nvPr/>
            </p:nvSpPr>
            <p:spPr>
              <a:xfrm rot="5400000">
                <a:off x="6172204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Arc 301"/>
              <p:cNvSpPr/>
              <p:nvPr/>
            </p:nvSpPr>
            <p:spPr>
              <a:xfrm rot="5400000" flipH="1">
                <a:off x="61722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67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74" y="1143000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99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74" y="1143000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Rounded Rectangle 67"/>
          <p:cNvSpPr/>
          <p:nvPr/>
        </p:nvSpPr>
        <p:spPr>
          <a:xfrm>
            <a:off x="4114800" y="1219200"/>
            <a:ext cx="3276600" cy="21336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514600" y="4572000"/>
            <a:ext cx="4038600" cy="1371600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158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990600" y="2209800"/>
            <a:ext cx="1447800" cy="3810000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105400" y="2971800"/>
            <a:ext cx="2590800" cy="3048000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158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2514600" y="3048000"/>
            <a:ext cx="1828800" cy="2819400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158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990600" y="1828800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Cascode</a:t>
            </a:r>
            <a:r>
              <a:rPr lang="en-US" dirty="0" smtClean="0">
                <a:solidFill>
                  <a:schemeClr val="accent1"/>
                </a:solidFill>
              </a:rPr>
              <a:t> Bias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772400" y="426720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Amplifier –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 CS-&gt; CD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724400" y="849868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Cascode</a:t>
            </a:r>
            <a:r>
              <a:rPr lang="en-US" dirty="0" smtClean="0">
                <a:solidFill>
                  <a:schemeClr val="accent3"/>
                </a:solidFill>
              </a:rPr>
              <a:t> CM - </a:t>
            </a:r>
            <a:r>
              <a:rPr lang="en-US" dirty="0" err="1" smtClean="0">
                <a:solidFill>
                  <a:schemeClr val="accent3"/>
                </a:solidFill>
              </a:rPr>
              <a:t>pMOS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72000" y="60198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CM- </a:t>
            </a:r>
            <a:r>
              <a:rPr lang="en-US" dirty="0" err="1" smtClean="0">
                <a:solidFill>
                  <a:schemeClr val="accent6"/>
                </a:solidFill>
              </a:rPr>
              <a:t>nMOS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971800" y="24384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Cascode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CM- </a:t>
            </a:r>
            <a:r>
              <a:rPr lang="en-US" dirty="0" err="1" smtClean="0">
                <a:solidFill>
                  <a:schemeClr val="accent2"/>
                </a:solidFill>
              </a:rPr>
              <a:t>nMOS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2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#1 -a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874" y="1514475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1001" y="1186696"/>
            <a:ext cx="396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Design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bias</a:t>
            </a:r>
            <a:r>
              <a:rPr lang="en-US" dirty="0" smtClean="0"/>
              <a:t> and transistors M</a:t>
            </a:r>
            <a:r>
              <a:rPr lang="en-US" baseline="-25000" dirty="0" smtClean="0"/>
              <a:t>1-5</a:t>
            </a:r>
            <a:r>
              <a:rPr lang="en-US" dirty="0" smtClean="0"/>
              <a:t> such that</a:t>
            </a:r>
            <a:endParaRPr lang="en-US" sz="1600" dirty="0" smtClean="0"/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r>
              <a:rPr lang="en-US" dirty="0" smtClean="0"/>
              <a:t>=[0-20]</a:t>
            </a:r>
            <a:r>
              <a:rPr lang="en-US" dirty="0" err="1" smtClean="0"/>
              <a:t>uA</a:t>
            </a:r>
            <a:endParaRPr lang="en-US" sz="1600" dirty="0" smtClean="0"/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 smtClean="0"/>
              <a:t>out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r>
              <a:rPr lang="en-US" dirty="0" smtClean="0"/>
              <a:t>=3</a:t>
            </a:r>
            <a:endParaRPr lang="en-US" sz="1600" dirty="0" smtClean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y</a:t>
            </a:r>
            <a:r>
              <a:rPr lang="en-US" dirty="0" smtClean="0"/>
              <a:t>(min)&lt;0.4V</a:t>
            </a:r>
            <a:endParaRPr lang="en-US" sz="1600" dirty="0" smtClean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(max)&lt;0.8V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2592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160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194</cp:revision>
  <cp:lastPrinted>2014-08-27T12:54:00Z</cp:lastPrinted>
  <dcterms:created xsi:type="dcterms:W3CDTF">2008-07-16T15:24:16Z</dcterms:created>
  <dcterms:modified xsi:type="dcterms:W3CDTF">2015-09-28T17:21:02Z</dcterms:modified>
</cp:coreProperties>
</file>