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7DBB"/>
    <a:srgbClr val="CE4E4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200" d="100"/>
          <a:sy n="200" d="100"/>
        </p:scale>
        <p:origin x="2490" y="45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D507-DBF0-46AB-94EA-D223EF81FAE0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95B3-F737-4352-A9E8-CFBDB5720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D507-DBF0-46AB-94EA-D223EF81FAE0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95B3-F737-4352-A9E8-CFBDB5720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D507-DBF0-46AB-94EA-D223EF81FAE0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95B3-F737-4352-A9E8-CFBDB5720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D507-DBF0-46AB-94EA-D223EF81FAE0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95B3-F737-4352-A9E8-CFBDB5720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D507-DBF0-46AB-94EA-D223EF81FAE0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95B3-F737-4352-A9E8-CFBDB5720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D507-DBF0-46AB-94EA-D223EF81FAE0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95B3-F737-4352-A9E8-CFBDB5720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D507-DBF0-46AB-94EA-D223EF81FAE0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95B3-F737-4352-A9E8-CFBDB5720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D507-DBF0-46AB-94EA-D223EF81FAE0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95B3-F737-4352-A9E8-CFBDB5720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D507-DBF0-46AB-94EA-D223EF81FAE0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95B3-F737-4352-A9E8-CFBDB5720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D507-DBF0-46AB-94EA-D223EF81FAE0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95B3-F737-4352-A9E8-CFBDB5720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D507-DBF0-46AB-94EA-D223EF81FAE0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95B3-F737-4352-A9E8-CFBDB5720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FD507-DBF0-46AB-94EA-D223EF81FAE0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F95B3-F737-4352-A9E8-CFBDB57209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4E7DBB"/>
                </a:solidFill>
                <a:latin typeface="Vani" pitchFamily="34" charset="0"/>
                <a:cs typeface="Vani" pitchFamily="34" charset="0"/>
              </a:rPr>
              <a:t>CMOS Electrical Characteristics</a:t>
            </a:r>
            <a:endParaRPr lang="en-US" dirty="0">
              <a:solidFill>
                <a:srgbClr val="4E7DBB"/>
              </a:solidFill>
              <a:latin typeface="Vani" pitchFamily="34" charset="0"/>
              <a:cs typeface="Van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INEL4207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</a:rPr>
              <a:t>Copied from http://www.eletrica.ufpr.br/marlio/cidigital/aulas/aula_7.pdf</a:t>
            </a:r>
            <a:endParaRPr lang="en-US" sz="1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657600"/>
            <a:ext cx="9144000" cy="762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381000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0"/>
            <a:ext cx="9144000" cy="762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781800"/>
            <a:ext cx="9144000" cy="762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532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  <a:latin typeface="Vani" pitchFamily="34" charset="0"/>
                <a:cs typeface="Vani" pitchFamily="34" charset="0"/>
              </a:rPr>
              <a:t>CMOS Electrical Characteristics</a:t>
            </a:r>
            <a:endParaRPr lang="en-US" sz="4000" dirty="0">
              <a:solidFill>
                <a:schemeClr val="accent1"/>
              </a:solidFill>
              <a:latin typeface="Vani" pitchFamily="34" charset="0"/>
              <a:cs typeface="Van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Power-delay Product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Latch up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Hot Carriers</a:t>
            </a:r>
          </a:p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Electromigration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Sheet Resistance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Parasitic Capacitance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295400"/>
            <a:ext cx="9144000" cy="762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Power-delay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781" y="0"/>
            <a:ext cx="9185562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6393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926" y="5189"/>
            <a:ext cx="9150926" cy="685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201"/>
            <a:ext cx="9143999" cy="6868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644"/>
            <a:ext cx="9144000" cy="6875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522" y="0"/>
            <a:ext cx="9167045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25</Words>
  <Application>Microsoft Office PowerPoint</Application>
  <PresentationFormat>On-screen Show (4:3)</PresentationFormat>
  <Paragraphs>11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CMOS Electrical Characteristics</vt:lpstr>
      <vt:lpstr>CMOS Electrical Characteristics</vt:lpstr>
      <vt:lpstr>Power-delay Product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UPR, Mayagüez Campus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delay Product</dc:title>
  <dc:creator>user</dc:creator>
  <cp:lastModifiedBy>user</cp:lastModifiedBy>
  <cp:revision>21</cp:revision>
  <dcterms:created xsi:type="dcterms:W3CDTF">2015-09-08T01:16:16Z</dcterms:created>
  <dcterms:modified xsi:type="dcterms:W3CDTF">2015-09-08T02:33:06Z</dcterms:modified>
</cp:coreProperties>
</file>