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14" r:id="rId2"/>
    <p:sldId id="315" r:id="rId3"/>
    <p:sldId id="31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134"/>
    <a:srgbClr val="D6DA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>
        <p:scale>
          <a:sx n="90" d="100"/>
          <a:sy n="90" d="100"/>
        </p:scale>
        <p:origin x="66" y="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CF63DA-5DC6-4935-A858-859E1DF8F6E3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0DBFF2-13F8-40F6-BEB9-438DFB2D0E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474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50C7D-7ABE-47C8-8AB3-25F8B57DB6F4}" type="datetime1">
              <a:rPr lang="en-US" smtClean="0"/>
              <a:pPr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B1F00-5841-4D9B-B185-EED3BE769D0F}" type="datetime1">
              <a:rPr lang="en-US" smtClean="0"/>
              <a:pPr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C24C-1B17-45D4-B7E3-9133B873ECF3}" type="datetime1">
              <a:rPr lang="en-US" smtClean="0"/>
              <a:pPr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6581F-279F-46BF-BADD-076A5A9F0EDD}" type="datetime1">
              <a:rPr lang="en-US" smtClean="0"/>
              <a:pPr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D67B3-F05A-47C7-B058-FC58E5B09892}" type="datetime1">
              <a:rPr lang="en-US" smtClean="0"/>
              <a:pPr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36D3C-3D83-404C-AD49-77D9E3CF0FC8}" type="datetime1">
              <a:rPr lang="en-US" smtClean="0"/>
              <a:pPr/>
              <a:t>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BA0D6-4E6F-4357-B888-B2B0AE7B06A4}" type="datetime1">
              <a:rPr lang="en-US" smtClean="0"/>
              <a:pPr/>
              <a:t>1/30/2015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81800" y="76200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fld id="{0A65A106-5683-4AA8-BB18-3A253F5626B0}" type="datetime1">
              <a:rPr lang="en-US" smtClean="0"/>
              <a:pPr/>
              <a:t>1/30/2015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8600" y="6492875"/>
            <a:ext cx="16002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Analog Circuit Design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228600" y="457200"/>
            <a:ext cx="8686800" cy="76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2"/>
          <p:cNvSpPr txBox="1">
            <a:spLocks/>
          </p:cNvSpPr>
          <p:nvPr userDrawn="1"/>
        </p:nvSpPr>
        <p:spPr>
          <a:xfrm>
            <a:off x="152400" y="76200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INEL 6995 – Introduction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416675"/>
            <a:ext cx="2133600" cy="365125"/>
          </a:xfrm>
        </p:spPr>
        <p:txBody>
          <a:bodyPr/>
          <a:lstStyle/>
          <a:p>
            <a:fld id="{604DCB5E-70A3-49B9-AEC4-BC44322708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 flipV="1">
            <a:off x="228600" y="6400797"/>
            <a:ext cx="8686800" cy="4571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EBA18-13F3-4ED8-B162-BA3453E296FE}" type="datetime1">
              <a:rPr lang="en-US" smtClean="0"/>
              <a:pPr/>
              <a:t>1/30/2015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0E9D6-1632-4602-88C2-B296405067BA}" type="datetime1">
              <a:rPr lang="en-US" smtClean="0"/>
              <a:pPr/>
              <a:t>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558A1-FD8C-4416-B910-E78F5ADBB3AF}" type="datetime1">
              <a:rPr lang="en-US" smtClean="0"/>
              <a:pPr/>
              <a:t>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EA7C3-04E5-45FE-B7F9-ACA64167C785}" type="datetime1">
              <a:rPr lang="en-US" smtClean="0"/>
              <a:pPr/>
              <a:t>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Analog Circuit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DCB5E-70A3-49B9-AEC4-BC4432270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8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5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6B54-4348-40EC-8064-F56347C6D0EB}" type="datetime1">
              <a:rPr lang="en-US" smtClean="0"/>
              <a:pPr/>
              <a:t>1/30/2015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05600" y="6492875"/>
            <a:ext cx="2133600" cy="365125"/>
          </a:xfrm>
        </p:spPr>
        <p:txBody>
          <a:bodyPr/>
          <a:lstStyle/>
          <a:p>
            <a:fld id="{604DCB5E-70A3-49B9-AEC4-BC44322708B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Analog Circuit Design</a:t>
            </a:r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457200" y="1219200"/>
            <a:ext cx="457994" cy="762000"/>
            <a:chOff x="1904206" y="2133600"/>
            <a:chExt cx="457994" cy="762000"/>
          </a:xfrm>
        </p:grpSpPr>
        <p:cxnSp>
          <p:nvCxnSpPr>
            <p:cNvPr id="11" name="Straight Connector 10"/>
            <p:cNvCxnSpPr/>
            <p:nvPr/>
          </p:nvCxnSpPr>
          <p:spPr>
            <a:xfrm rot="5400000">
              <a:off x="1789906" y="2247900"/>
              <a:ext cx="2293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1791494" y="2780506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905000" y="23622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905000" y="26670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1828800" y="25146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1905794" y="2513806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133600" y="25146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oup 100"/>
          <p:cNvGrpSpPr/>
          <p:nvPr/>
        </p:nvGrpSpPr>
        <p:grpSpPr>
          <a:xfrm>
            <a:off x="1295400" y="1219200"/>
            <a:ext cx="609600" cy="762000"/>
            <a:chOff x="2057400" y="3429000"/>
            <a:chExt cx="609600" cy="762000"/>
          </a:xfrm>
        </p:grpSpPr>
        <p:cxnSp>
          <p:nvCxnSpPr>
            <p:cNvPr id="33" name="Straight Connector 32"/>
            <p:cNvCxnSpPr/>
            <p:nvPr/>
          </p:nvCxnSpPr>
          <p:spPr>
            <a:xfrm rot="5400000">
              <a:off x="1943100" y="3543300"/>
              <a:ext cx="2293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944688" y="4075906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2058194" y="36576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2058194" y="39624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>
              <a:off x="1981994" y="38100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2058988" y="3809206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2438400" y="3810000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/>
            <p:cNvSpPr/>
            <p:nvPr/>
          </p:nvSpPr>
          <p:spPr>
            <a:xfrm>
              <a:off x="2286000" y="3733800"/>
              <a:ext cx="152400" cy="152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2362200" y="1371600"/>
            <a:ext cx="457200" cy="305594"/>
            <a:chOff x="3429000" y="2133600"/>
            <a:chExt cx="457200" cy="305594"/>
          </a:xfrm>
        </p:grpSpPr>
        <p:cxnSp>
          <p:nvCxnSpPr>
            <p:cNvPr id="59" name="Straight Connector 58"/>
            <p:cNvCxnSpPr/>
            <p:nvPr/>
          </p:nvCxnSpPr>
          <p:spPr>
            <a:xfrm rot="5400000">
              <a:off x="3581400" y="2362200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0800000" flipV="1">
              <a:off x="3429000" y="2133600"/>
              <a:ext cx="457200" cy="30479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Group 87"/>
          <p:cNvGrpSpPr/>
          <p:nvPr/>
        </p:nvGrpSpPr>
        <p:grpSpPr>
          <a:xfrm>
            <a:off x="3048000" y="1447800"/>
            <a:ext cx="304800" cy="227806"/>
            <a:chOff x="3505200" y="3886994"/>
            <a:chExt cx="457200" cy="305594"/>
          </a:xfrm>
        </p:grpSpPr>
        <p:cxnSp>
          <p:nvCxnSpPr>
            <p:cNvPr id="73" name="Straight Connector 72"/>
            <p:cNvCxnSpPr/>
            <p:nvPr/>
          </p:nvCxnSpPr>
          <p:spPr>
            <a:xfrm rot="5400000">
              <a:off x="3657600" y="3962400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7" name="Group 86"/>
            <p:cNvGrpSpPr/>
            <p:nvPr/>
          </p:nvGrpSpPr>
          <p:grpSpPr>
            <a:xfrm>
              <a:off x="3505200" y="4038600"/>
              <a:ext cx="457200" cy="153988"/>
              <a:chOff x="3505200" y="4038600"/>
              <a:chExt cx="457200" cy="153988"/>
            </a:xfrm>
          </p:grpSpPr>
          <p:cxnSp>
            <p:nvCxnSpPr>
              <p:cNvPr id="74" name="Straight Connector 73"/>
              <p:cNvCxnSpPr/>
              <p:nvPr/>
            </p:nvCxnSpPr>
            <p:spPr>
              <a:xfrm rot="10800000">
                <a:off x="3505200" y="4038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10800000">
                <a:off x="3581400" y="41148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10800000">
                <a:off x="3657602" y="4191000"/>
                <a:ext cx="152399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0" name="Group 79"/>
          <p:cNvGrpSpPr/>
          <p:nvPr/>
        </p:nvGrpSpPr>
        <p:grpSpPr>
          <a:xfrm>
            <a:off x="1295400" y="3352800"/>
            <a:ext cx="609600" cy="1066800"/>
            <a:chOff x="1295400" y="3352800"/>
            <a:chExt cx="609600" cy="1066800"/>
          </a:xfrm>
        </p:grpSpPr>
        <p:cxnSp>
          <p:nvCxnSpPr>
            <p:cNvPr id="42" name="Straight Connector 41"/>
            <p:cNvCxnSpPr/>
            <p:nvPr/>
          </p:nvCxnSpPr>
          <p:spPr>
            <a:xfrm rot="5400000">
              <a:off x="1181100" y="3467100"/>
              <a:ext cx="2293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1182688" y="3999706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1296194" y="35814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1296194" y="38862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5400000">
              <a:off x="1219994" y="37338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1372791" y="3656409"/>
              <a:ext cx="304800" cy="23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1676400" y="40386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1334691" y="4151709"/>
              <a:ext cx="533400" cy="23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16200000" flipH="1">
              <a:off x="1525191" y="3811191"/>
              <a:ext cx="76200" cy="7381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1676400" y="42672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1600200" y="4038600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1601391" y="4266009"/>
              <a:ext cx="152400" cy="23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Group 97"/>
          <p:cNvGrpSpPr/>
          <p:nvPr/>
        </p:nvGrpSpPr>
        <p:grpSpPr>
          <a:xfrm>
            <a:off x="381000" y="3352800"/>
            <a:ext cx="609600" cy="838200"/>
            <a:chOff x="2362200" y="4495800"/>
            <a:chExt cx="609600" cy="838200"/>
          </a:xfrm>
        </p:grpSpPr>
        <p:cxnSp>
          <p:nvCxnSpPr>
            <p:cNvPr id="82" name="Straight Connector 81"/>
            <p:cNvCxnSpPr/>
            <p:nvPr/>
          </p:nvCxnSpPr>
          <p:spPr>
            <a:xfrm rot="5400000">
              <a:off x="2247900" y="4610100"/>
              <a:ext cx="2293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2249488" y="5142706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2362994" y="47244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2362994" y="50292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2286794" y="48768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2439591" y="4799409"/>
              <a:ext cx="304800" cy="23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2743200" y="51816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rot="5400000">
              <a:off x="2515791" y="5180409"/>
              <a:ext cx="304800" cy="23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16200000" flipH="1">
              <a:off x="2591991" y="4954191"/>
              <a:ext cx="76200" cy="7381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rot="5400000">
              <a:off x="2667000" y="5181600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0" name="Group 139"/>
          <p:cNvGrpSpPr/>
          <p:nvPr/>
        </p:nvGrpSpPr>
        <p:grpSpPr>
          <a:xfrm>
            <a:off x="2209800" y="3276600"/>
            <a:ext cx="609600" cy="1295400"/>
            <a:chOff x="5715000" y="4038600"/>
            <a:chExt cx="609600" cy="1295400"/>
          </a:xfrm>
        </p:grpSpPr>
        <p:cxnSp>
          <p:nvCxnSpPr>
            <p:cNvPr id="125" name="Straight Connector 124"/>
            <p:cNvCxnSpPr/>
            <p:nvPr/>
          </p:nvCxnSpPr>
          <p:spPr>
            <a:xfrm rot="5400000">
              <a:off x="5600700" y="4152900"/>
              <a:ext cx="2293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rot="5400000">
              <a:off x="5602288" y="4685506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>
              <a:off x="5715794" y="42672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>
              <a:off x="5715794" y="45720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 rot="5400000">
              <a:off x="5639594" y="44196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5400000">
              <a:off x="5792391" y="4342209"/>
              <a:ext cx="304800" cy="23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>
              <a:off x="6096000" y="47244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 rot="5400000">
              <a:off x="5639991" y="4951809"/>
              <a:ext cx="762000" cy="23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rot="16200000" flipH="1">
              <a:off x="5944791" y="4496991"/>
              <a:ext cx="76200" cy="7381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>
              <a:off x="6096000" y="49530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 rot="5400000">
              <a:off x="6019800" y="4724400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 rot="5400000">
              <a:off x="6020991" y="4951809"/>
              <a:ext cx="152400" cy="23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>
              <a:off x="6096000" y="51816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 rot="5400000">
              <a:off x="6020991" y="5180409"/>
              <a:ext cx="152400" cy="23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6" name="Group 155"/>
          <p:cNvGrpSpPr/>
          <p:nvPr/>
        </p:nvGrpSpPr>
        <p:grpSpPr>
          <a:xfrm>
            <a:off x="5638800" y="2743200"/>
            <a:ext cx="533400" cy="305594"/>
            <a:chOff x="5638800" y="2743200"/>
            <a:chExt cx="533400" cy="305594"/>
          </a:xfrm>
        </p:grpSpPr>
        <p:cxnSp>
          <p:nvCxnSpPr>
            <p:cNvPr id="122" name="Straight Connector 121"/>
            <p:cNvCxnSpPr/>
            <p:nvPr/>
          </p:nvCxnSpPr>
          <p:spPr>
            <a:xfrm rot="5400000">
              <a:off x="5714206" y="2895600"/>
              <a:ext cx="3055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 rot="10800000">
              <a:off x="5943600" y="28956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rot="5400000">
              <a:off x="5791994" y="2894806"/>
              <a:ext cx="304006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 rot="10800000">
              <a:off x="5638800" y="28956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7" name="Group 146"/>
          <p:cNvGrpSpPr/>
          <p:nvPr/>
        </p:nvGrpSpPr>
        <p:grpSpPr>
          <a:xfrm>
            <a:off x="3810000" y="2286000"/>
            <a:ext cx="609600" cy="762000"/>
            <a:chOff x="2057400" y="3429000"/>
            <a:chExt cx="609600" cy="762000"/>
          </a:xfrm>
        </p:grpSpPr>
        <p:cxnSp>
          <p:nvCxnSpPr>
            <p:cNvPr id="148" name="Straight Connector 147"/>
            <p:cNvCxnSpPr/>
            <p:nvPr/>
          </p:nvCxnSpPr>
          <p:spPr>
            <a:xfrm rot="5400000">
              <a:off x="1943100" y="3543300"/>
              <a:ext cx="2293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 rot="5400000">
              <a:off x="1944688" y="4075906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>
              <a:off x="2058194" y="36576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/>
          </p:nvCxnSpPr>
          <p:spPr>
            <a:xfrm>
              <a:off x="2058194" y="39624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 rot="5400000">
              <a:off x="1981994" y="38100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 rot="5400000">
              <a:off x="2058988" y="3809206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>
              <a:off x="2438400" y="3810000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5" name="Oval 154"/>
            <p:cNvSpPr/>
            <p:nvPr/>
          </p:nvSpPr>
          <p:spPr>
            <a:xfrm>
              <a:off x="2286000" y="3733800"/>
              <a:ext cx="152400" cy="152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7" name="Group 156"/>
          <p:cNvGrpSpPr/>
          <p:nvPr/>
        </p:nvGrpSpPr>
        <p:grpSpPr>
          <a:xfrm rot="5400000">
            <a:off x="5905897" y="3009503"/>
            <a:ext cx="533400" cy="305594"/>
            <a:chOff x="5638800" y="2743200"/>
            <a:chExt cx="533400" cy="305594"/>
          </a:xfrm>
        </p:grpSpPr>
        <p:cxnSp>
          <p:nvCxnSpPr>
            <p:cNvPr id="158" name="Straight Connector 157"/>
            <p:cNvCxnSpPr/>
            <p:nvPr/>
          </p:nvCxnSpPr>
          <p:spPr>
            <a:xfrm rot="5400000">
              <a:off x="5714206" y="2895600"/>
              <a:ext cx="3055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/>
          </p:nvCxnSpPr>
          <p:spPr>
            <a:xfrm rot="10800000">
              <a:off x="5943600" y="28956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 rot="5400000">
              <a:off x="5791994" y="2894806"/>
              <a:ext cx="304006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>
            <a:xfrm rot="10800000">
              <a:off x="5638800" y="28956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2" name="Group 161"/>
          <p:cNvGrpSpPr/>
          <p:nvPr/>
        </p:nvGrpSpPr>
        <p:grpSpPr>
          <a:xfrm>
            <a:off x="6019800" y="3429000"/>
            <a:ext cx="304800" cy="227805"/>
            <a:chOff x="3505200" y="3886994"/>
            <a:chExt cx="457200" cy="305592"/>
          </a:xfrm>
        </p:grpSpPr>
        <p:cxnSp>
          <p:nvCxnSpPr>
            <p:cNvPr id="163" name="Straight Connector 162"/>
            <p:cNvCxnSpPr/>
            <p:nvPr/>
          </p:nvCxnSpPr>
          <p:spPr>
            <a:xfrm rot="5400000">
              <a:off x="3657600" y="3962400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4" name="Group 86"/>
            <p:cNvGrpSpPr/>
            <p:nvPr/>
          </p:nvGrpSpPr>
          <p:grpSpPr>
            <a:xfrm>
              <a:off x="3505200" y="4038600"/>
              <a:ext cx="457200" cy="153986"/>
              <a:chOff x="3505200" y="4038600"/>
              <a:chExt cx="457200" cy="153986"/>
            </a:xfrm>
          </p:grpSpPr>
          <p:cxnSp>
            <p:nvCxnSpPr>
              <p:cNvPr id="165" name="Straight Connector 164"/>
              <p:cNvCxnSpPr/>
              <p:nvPr/>
            </p:nvCxnSpPr>
            <p:spPr>
              <a:xfrm rot="10800000">
                <a:off x="3505200" y="4038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10800000">
                <a:off x="3581400" y="41148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 rot="10800000">
                <a:off x="3657602" y="4190998"/>
                <a:ext cx="152399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69" name="Group 168"/>
          <p:cNvGrpSpPr/>
          <p:nvPr/>
        </p:nvGrpSpPr>
        <p:grpSpPr>
          <a:xfrm rot="10800000">
            <a:off x="6553200" y="2514600"/>
            <a:ext cx="457994" cy="762000"/>
            <a:chOff x="1904206" y="2133600"/>
            <a:chExt cx="457994" cy="762000"/>
          </a:xfrm>
        </p:grpSpPr>
        <p:cxnSp>
          <p:nvCxnSpPr>
            <p:cNvPr id="170" name="Straight Connector 169"/>
            <p:cNvCxnSpPr/>
            <p:nvPr/>
          </p:nvCxnSpPr>
          <p:spPr>
            <a:xfrm rot="5400000">
              <a:off x="1789906" y="2247900"/>
              <a:ext cx="2293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>
            <a:xfrm rot="5400000">
              <a:off x="1791494" y="2780506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>
            <a:xfrm>
              <a:off x="1905000" y="23622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>
              <a:off x="1905000" y="26670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>
            <a:xfrm rot="5400000">
              <a:off x="1828800" y="25146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>
            <a:xfrm rot="5400000">
              <a:off x="1905794" y="2513806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>
            <a:xfrm>
              <a:off x="2133600" y="25146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7" name="Group 176"/>
          <p:cNvGrpSpPr/>
          <p:nvPr/>
        </p:nvGrpSpPr>
        <p:grpSpPr>
          <a:xfrm>
            <a:off x="5791200" y="4038600"/>
            <a:ext cx="533400" cy="305594"/>
            <a:chOff x="5638800" y="2743200"/>
            <a:chExt cx="533400" cy="305594"/>
          </a:xfrm>
        </p:grpSpPr>
        <p:cxnSp>
          <p:nvCxnSpPr>
            <p:cNvPr id="178" name="Straight Connector 177"/>
            <p:cNvCxnSpPr/>
            <p:nvPr/>
          </p:nvCxnSpPr>
          <p:spPr>
            <a:xfrm rot="5400000">
              <a:off x="5714206" y="2895600"/>
              <a:ext cx="3055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/>
            <p:nvPr/>
          </p:nvCxnSpPr>
          <p:spPr>
            <a:xfrm rot="10800000">
              <a:off x="5943600" y="28956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/>
            <p:nvPr/>
          </p:nvCxnSpPr>
          <p:spPr>
            <a:xfrm rot="5400000">
              <a:off x="5791994" y="2894806"/>
              <a:ext cx="304006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10800000">
              <a:off x="5638800" y="28956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2" name="Group 181"/>
          <p:cNvGrpSpPr/>
          <p:nvPr/>
        </p:nvGrpSpPr>
        <p:grpSpPr>
          <a:xfrm rot="10800000">
            <a:off x="6324600" y="3810000"/>
            <a:ext cx="457994" cy="762000"/>
            <a:chOff x="1904206" y="2133600"/>
            <a:chExt cx="457994" cy="762000"/>
          </a:xfrm>
        </p:grpSpPr>
        <p:cxnSp>
          <p:nvCxnSpPr>
            <p:cNvPr id="183" name="Straight Connector 182"/>
            <p:cNvCxnSpPr/>
            <p:nvPr/>
          </p:nvCxnSpPr>
          <p:spPr>
            <a:xfrm rot="5400000">
              <a:off x="1789906" y="2247900"/>
              <a:ext cx="2293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5400000">
              <a:off x="1791494" y="2780506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>
              <a:off x="1905000" y="23622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>
              <a:off x="1905000" y="26670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5400000">
              <a:off x="1828800" y="25146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5400000">
              <a:off x="1905794" y="2513806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>
              <a:off x="2133600" y="25146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3" name="Group 202"/>
          <p:cNvGrpSpPr/>
          <p:nvPr/>
        </p:nvGrpSpPr>
        <p:grpSpPr>
          <a:xfrm>
            <a:off x="5715000" y="4953000"/>
            <a:ext cx="533400" cy="305594"/>
            <a:chOff x="5638800" y="2743200"/>
            <a:chExt cx="533400" cy="305594"/>
          </a:xfrm>
        </p:grpSpPr>
        <p:cxnSp>
          <p:nvCxnSpPr>
            <p:cNvPr id="204" name="Straight Connector 203"/>
            <p:cNvCxnSpPr/>
            <p:nvPr/>
          </p:nvCxnSpPr>
          <p:spPr>
            <a:xfrm rot="5400000">
              <a:off x="5714206" y="2895600"/>
              <a:ext cx="3055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/>
            <p:nvPr/>
          </p:nvCxnSpPr>
          <p:spPr>
            <a:xfrm rot="10800000">
              <a:off x="5943600" y="28956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/>
            <p:nvPr/>
          </p:nvCxnSpPr>
          <p:spPr>
            <a:xfrm rot="5400000">
              <a:off x="5791994" y="2894806"/>
              <a:ext cx="304006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Connector 206"/>
            <p:cNvCxnSpPr/>
            <p:nvPr/>
          </p:nvCxnSpPr>
          <p:spPr>
            <a:xfrm rot="10800000">
              <a:off x="5638800" y="28956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8" name="Group 207"/>
          <p:cNvGrpSpPr/>
          <p:nvPr/>
        </p:nvGrpSpPr>
        <p:grpSpPr>
          <a:xfrm rot="5400000">
            <a:off x="5982097" y="5219303"/>
            <a:ext cx="533400" cy="305594"/>
            <a:chOff x="5638800" y="2743200"/>
            <a:chExt cx="533400" cy="305594"/>
          </a:xfrm>
        </p:grpSpPr>
        <p:cxnSp>
          <p:nvCxnSpPr>
            <p:cNvPr id="209" name="Straight Connector 208"/>
            <p:cNvCxnSpPr/>
            <p:nvPr/>
          </p:nvCxnSpPr>
          <p:spPr>
            <a:xfrm rot="5400000">
              <a:off x="5714206" y="2895600"/>
              <a:ext cx="305594" cy="794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0800000">
              <a:off x="5943600" y="2895600"/>
              <a:ext cx="228600" cy="2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5400000">
              <a:off x="5791994" y="2894806"/>
              <a:ext cx="304006" cy="794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10800000">
              <a:off x="5638800" y="2895600"/>
              <a:ext cx="228600" cy="2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3" name="Group 212"/>
          <p:cNvGrpSpPr/>
          <p:nvPr/>
        </p:nvGrpSpPr>
        <p:grpSpPr>
          <a:xfrm>
            <a:off x="6096000" y="5638800"/>
            <a:ext cx="304800" cy="227805"/>
            <a:chOff x="3505200" y="3886994"/>
            <a:chExt cx="457200" cy="305592"/>
          </a:xfrm>
        </p:grpSpPr>
        <p:cxnSp>
          <p:nvCxnSpPr>
            <p:cNvPr id="214" name="Straight Connector 213"/>
            <p:cNvCxnSpPr/>
            <p:nvPr/>
          </p:nvCxnSpPr>
          <p:spPr>
            <a:xfrm rot="5400000">
              <a:off x="3657600" y="3962400"/>
              <a:ext cx="152400" cy="1588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5" name="Group 86"/>
            <p:cNvGrpSpPr/>
            <p:nvPr/>
          </p:nvGrpSpPr>
          <p:grpSpPr>
            <a:xfrm>
              <a:off x="3505200" y="4038600"/>
              <a:ext cx="457200" cy="153986"/>
              <a:chOff x="3505200" y="4038600"/>
              <a:chExt cx="457200" cy="153986"/>
            </a:xfrm>
          </p:grpSpPr>
          <p:cxnSp>
            <p:nvCxnSpPr>
              <p:cNvPr id="216" name="Straight Connector 215"/>
              <p:cNvCxnSpPr/>
              <p:nvPr/>
            </p:nvCxnSpPr>
            <p:spPr>
              <a:xfrm rot="10800000">
                <a:off x="3505200" y="4038600"/>
                <a:ext cx="457200" cy="1588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/>
              <p:cNvCxnSpPr/>
              <p:nvPr/>
            </p:nvCxnSpPr>
            <p:spPr>
              <a:xfrm rot="10800000">
                <a:off x="3581400" y="4114800"/>
                <a:ext cx="304800" cy="1588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 rot="10800000">
                <a:off x="3657602" y="4190998"/>
                <a:ext cx="152399" cy="1588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9" name="Group 218"/>
          <p:cNvGrpSpPr/>
          <p:nvPr/>
        </p:nvGrpSpPr>
        <p:grpSpPr>
          <a:xfrm rot="10800000">
            <a:off x="7391400" y="4724400"/>
            <a:ext cx="457994" cy="762000"/>
            <a:chOff x="1904206" y="2133600"/>
            <a:chExt cx="457994" cy="762000"/>
          </a:xfrm>
        </p:grpSpPr>
        <p:cxnSp>
          <p:nvCxnSpPr>
            <p:cNvPr id="220" name="Straight Connector 219"/>
            <p:cNvCxnSpPr/>
            <p:nvPr/>
          </p:nvCxnSpPr>
          <p:spPr>
            <a:xfrm rot="5400000">
              <a:off x="1789906" y="2247900"/>
              <a:ext cx="2293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5400000">
              <a:off x="1791494" y="2780506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>
              <a:off x="1905000" y="23622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>
              <a:off x="1905000" y="26670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828800" y="25146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905794" y="2513806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>
              <a:off x="2133600" y="25146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9" name="Straight Connector 228"/>
          <p:cNvCxnSpPr/>
          <p:nvPr/>
        </p:nvCxnSpPr>
        <p:spPr>
          <a:xfrm rot="10800000">
            <a:off x="6248400" y="5105398"/>
            <a:ext cx="1143000" cy="2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8" name="Group 237"/>
          <p:cNvGrpSpPr/>
          <p:nvPr/>
        </p:nvGrpSpPr>
        <p:grpSpPr>
          <a:xfrm>
            <a:off x="6858000" y="3276600"/>
            <a:ext cx="304800" cy="380205"/>
            <a:chOff x="6858000" y="3276600"/>
            <a:chExt cx="304800" cy="380205"/>
          </a:xfrm>
        </p:grpSpPr>
        <p:cxnSp>
          <p:nvCxnSpPr>
            <p:cNvPr id="228" name="Straight Connector 227"/>
            <p:cNvCxnSpPr/>
            <p:nvPr/>
          </p:nvCxnSpPr>
          <p:spPr>
            <a:xfrm rot="5400000">
              <a:off x="6934994" y="33520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2" name="Group 231"/>
            <p:cNvGrpSpPr/>
            <p:nvPr/>
          </p:nvGrpSpPr>
          <p:grpSpPr>
            <a:xfrm>
              <a:off x="6858000" y="3429000"/>
              <a:ext cx="304800" cy="227805"/>
              <a:chOff x="3505200" y="3886994"/>
              <a:chExt cx="457200" cy="305592"/>
            </a:xfrm>
          </p:grpSpPr>
          <p:cxnSp>
            <p:nvCxnSpPr>
              <p:cNvPr id="233" name="Straight Connector 232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34" name="Group 86"/>
              <p:cNvGrpSpPr/>
              <p:nvPr/>
            </p:nvGrpSpPr>
            <p:grpSpPr>
              <a:xfrm>
                <a:off x="3505200" y="4038600"/>
                <a:ext cx="457200" cy="153986"/>
                <a:chOff x="3505200" y="4038600"/>
                <a:chExt cx="457200" cy="153986"/>
              </a:xfrm>
            </p:grpSpPr>
            <p:cxnSp>
              <p:nvCxnSpPr>
                <p:cNvPr id="235" name="Straight Connector 234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6" name="Straight Connector 235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7" name="Straight Connector 236"/>
                <p:cNvCxnSpPr/>
                <p:nvPr/>
              </p:nvCxnSpPr>
              <p:spPr>
                <a:xfrm rot="10800000">
                  <a:off x="3657602" y="4190998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39" name="Group 238"/>
          <p:cNvGrpSpPr/>
          <p:nvPr/>
        </p:nvGrpSpPr>
        <p:grpSpPr>
          <a:xfrm>
            <a:off x="3429000" y="1295400"/>
            <a:ext cx="304800" cy="380205"/>
            <a:chOff x="6858000" y="3276600"/>
            <a:chExt cx="304800" cy="380205"/>
          </a:xfrm>
        </p:grpSpPr>
        <p:cxnSp>
          <p:nvCxnSpPr>
            <p:cNvPr id="240" name="Straight Connector 239"/>
            <p:cNvCxnSpPr/>
            <p:nvPr/>
          </p:nvCxnSpPr>
          <p:spPr>
            <a:xfrm rot="5400000">
              <a:off x="6934994" y="33520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1" name="Group 231"/>
            <p:cNvGrpSpPr/>
            <p:nvPr/>
          </p:nvGrpSpPr>
          <p:grpSpPr>
            <a:xfrm>
              <a:off x="6858736" y="3429000"/>
              <a:ext cx="304896" cy="227805"/>
              <a:chOff x="3505200" y="3886994"/>
              <a:chExt cx="457200" cy="305592"/>
            </a:xfrm>
          </p:grpSpPr>
          <p:cxnSp>
            <p:nvCxnSpPr>
              <p:cNvPr id="242" name="Straight Connector 241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43" name="Group 86"/>
              <p:cNvGrpSpPr/>
              <p:nvPr/>
            </p:nvGrpSpPr>
            <p:grpSpPr>
              <a:xfrm>
                <a:off x="3505200" y="4038600"/>
                <a:ext cx="457200" cy="153986"/>
                <a:chOff x="3505200" y="4038600"/>
                <a:chExt cx="457200" cy="153986"/>
              </a:xfrm>
            </p:grpSpPr>
            <p:cxnSp>
              <p:nvCxnSpPr>
                <p:cNvPr id="244" name="Straight Connector 243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5" name="Straight Connector 244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6" name="Straight Connector 245"/>
                <p:cNvCxnSpPr/>
                <p:nvPr/>
              </p:nvCxnSpPr>
              <p:spPr>
                <a:xfrm rot="10800000">
                  <a:off x="3657602" y="4190998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47" name="Group 246"/>
          <p:cNvGrpSpPr/>
          <p:nvPr/>
        </p:nvGrpSpPr>
        <p:grpSpPr>
          <a:xfrm>
            <a:off x="7696200" y="5486400"/>
            <a:ext cx="304800" cy="380205"/>
            <a:chOff x="6858000" y="3276600"/>
            <a:chExt cx="304800" cy="380205"/>
          </a:xfrm>
        </p:grpSpPr>
        <p:cxnSp>
          <p:nvCxnSpPr>
            <p:cNvPr id="248" name="Straight Connector 247"/>
            <p:cNvCxnSpPr/>
            <p:nvPr/>
          </p:nvCxnSpPr>
          <p:spPr>
            <a:xfrm rot="5400000">
              <a:off x="6934994" y="33520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9" name="Group 231"/>
            <p:cNvGrpSpPr/>
            <p:nvPr/>
          </p:nvGrpSpPr>
          <p:grpSpPr>
            <a:xfrm>
              <a:off x="6858736" y="3429000"/>
              <a:ext cx="304896" cy="227805"/>
              <a:chOff x="3505200" y="3886994"/>
              <a:chExt cx="457200" cy="305592"/>
            </a:xfrm>
          </p:grpSpPr>
          <p:cxnSp>
            <p:nvCxnSpPr>
              <p:cNvPr id="250" name="Straight Connector 249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51" name="Group 86"/>
              <p:cNvGrpSpPr/>
              <p:nvPr/>
            </p:nvGrpSpPr>
            <p:grpSpPr>
              <a:xfrm>
                <a:off x="3505200" y="4038600"/>
                <a:ext cx="457200" cy="153986"/>
                <a:chOff x="3505200" y="4038600"/>
                <a:chExt cx="457200" cy="153986"/>
              </a:xfrm>
            </p:grpSpPr>
            <p:cxnSp>
              <p:nvCxnSpPr>
                <p:cNvPr id="252" name="Straight Connector 251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3" name="Straight Connector 252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4" name="Straight Connector 253"/>
                <p:cNvCxnSpPr/>
                <p:nvPr/>
              </p:nvCxnSpPr>
              <p:spPr>
                <a:xfrm rot="10800000">
                  <a:off x="3657602" y="4190998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74" name="Group 273"/>
          <p:cNvGrpSpPr/>
          <p:nvPr/>
        </p:nvGrpSpPr>
        <p:grpSpPr>
          <a:xfrm>
            <a:off x="1295400" y="4876800"/>
            <a:ext cx="610394" cy="1066800"/>
            <a:chOff x="1295400" y="4876800"/>
            <a:chExt cx="610394" cy="1066800"/>
          </a:xfrm>
        </p:grpSpPr>
        <p:grpSp>
          <p:nvGrpSpPr>
            <p:cNvPr id="255" name="Group 254"/>
            <p:cNvGrpSpPr/>
            <p:nvPr/>
          </p:nvGrpSpPr>
          <p:grpSpPr>
            <a:xfrm>
              <a:off x="1295400" y="4876800"/>
              <a:ext cx="609600" cy="1066800"/>
              <a:chOff x="1295400" y="3352800"/>
              <a:chExt cx="609600" cy="1066800"/>
            </a:xfrm>
          </p:grpSpPr>
          <p:cxnSp>
            <p:nvCxnSpPr>
              <p:cNvPr id="256" name="Straight Connector 255"/>
              <p:cNvCxnSpPr/>
              <p:nvPr/>
            </p:nvCxnSpPr>
            <p:spPr>
              <a:xfrm rot="5400000">
                <a:off x="1181100" y="34671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Straight Connector 256"/>
              <p:cNvCxnSpPr/>
              <p:nvPr/>
            </p:nvCxnSpPr>
            <p:spPr>
              <a:xfrm rot="5400000">
                <a:off x="1182688" y="39997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8" name="Straight Connector 257"/>
              <p:cNvCxnSpPr/>
              <p:nvPr/>
            </p:nvCxnSpPr>
            <p:spPr>
              <a:xfrm>
                <a:off x="1296194" y="35814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Straight Connector 258"/>
              <p:cNvCxnSpPr/>
              <p:nvPr/>
            </p:nvCxnSpPr>
            <p:spPr>
              <a:xfrm>
                <a:off x="1296194" y="3886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0" name="Straight Connector 259"/>
              <p:cNvCxnSpPr/>
              <p:nvPr/>
            </p:nvCxnSpPr>
            <p:spPr>
              <a:xfrm rot="5400000">
                <a:off x="1219994" y="37338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1" name="Straight Connector 260"/>
              <p:cNvCxnSpPr/>
              <p:nvPr/>
            </p:nvCxnSpPr>
            <p:spPr>
              <a:xfrm rot="5400000">
                <a:off x="1372791" y="3656409"/>
                <a:ext cx="304800" cy="238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2" name="Straight Connector 261"/>
              <p:cNvCxnSpPr/>
              <p:nvPr/>
            </p:nvCxnSpPr>
            <p:spPr>
              <a:xfrm>
                <a:off x="1676400" y="4038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3" name="Straight Connector 262"/>
              <p:cNvCxnSpPr/>
              <p:nvPr/>
            </p:nvCxnSpPr>
            <p:spPr>
              <a:xfrm rot="5400000">
                <a:off x="1334691" y="4151709"/>
                <a:ext cx="533400" cy="238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4" name="Straight Connector 263"/>
              <p:cNvCxnSpPr/>
              <p:nvPr/>
            </p:nvCxnSpPr>
            <p:spPr>
              <a:xfrm rot="16200000" flipH="1">
                <a:off x="1525191" y="3811191"/>
                <a:ext cx="76200" cy="7381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Straight Connector 264"/>
              <p:cNvCxnSpPr/>
              <p:nvPr/>
            </p:nvCxnSpPr>
            <p:spPr>
              <a:xfrm>
                <a:off x="1676400" y="42672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6" name="Straight Connector 265"/>
              <p:cNvCxnSpPr/>
              <p:nvPr/>
            </p:nvCxnSpPr>
            <p:spPr>
              <a:xfrm rot="5400000">
                <a:off x="1600200" y="40386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7" name="Straight Connector 266"/>
              <p:cNvCxnSpPr/>
              <p:nvPr/>
            </p:nvCxnSpPr>
            <p:spPr>
              <a:xfrm rot="5400000">
                <a:off x="1601391" y="4266009"/>
                <a:ext cx="152400" cy="238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8" name="Straight Connector 267"/>
            <p:cNvCxnSpPr/>
            <p:nvPr/>
          </p:nvCxnSpPr>
          <p:spPr>
            <a:xfrm rot="10800000">
              <a:off x="1295400" y="4876800"/>
              <a:ext cx="609600" cy="1588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1448594" y="5334000"/>
              <a:ext cx="913606" cy="794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2" name="Group 291"/>
          <p:cNvGrpSpPr/>
          <p:nvPr/>
        </p:nvGrpSpPr>
        <p:grpSpPr>
          <a:xfrm>
            <a:off x="2209800" y="4876800"/>
            <a:ext cx="610394" cy="1066800"/>
            <a:chOff x="2209800" y="4876800"/>
            <a:chExt cx="610394" cy="1066800"/>
          </a:xfrm>
        </p:grpSpPr>
        <p:grpSp>
          <p:nvGrpSpPr>
            <p:cNvPr id="276" name="Group 254"/>
            <p:cNvGrpSpPr/>
            <p:nvPr/>
          </p:nvGrpSpPr>
          <p:grpSpPr>
            <a:xfrm>
              <a:off x="2209800" y="4876800"/>
              <a:ext cx="609600" cy="1066800"/>
              <a:chOff x="1295400" y="3352800"/>
              <a:chExt cx="609600" cy="1066800"/>
            </a:xfrm>
          </p:grpSpPr>
          <p:cxnSp>
            <p:nvCxnSpPr>
              <p:cNvPr id="279" name="Straight Connector 278"/>
              <p:cNvCxnSpPr/>
              <p:nvPr/>
            </p:nvCxnSpPr>
            <p:spPr>
              <a:xfrm rot="5400000">
                <a:off x="1181100" y="34671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0" name="Straight Connector 279"/>
              <p:cNvCxnSpPr/>
              <p:nvPr/>
            </p:nvCxnSpPr>
            <p:spPr>
              <a:xfrm rot="5400000">
                <a:off x="1182688" y="39997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1" name="Straight Connector 280"/>
              <p:cNvCxnSpPr/>
              <p:nvPr/>
            </p:nvCxnSpPr>
            <p:spPr>
              <a:xfrm>
                <a:off x="1296194" y="35814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2" name="Straight Connector 281"/>
              <p:cNvCxnSpPr/>
              <p:nvPr/>
            </p:nvCxnSpPr>
            <p:spPr>
              <a:xfrm>
                <a:off x="1296194" y="3886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3" name="Straight Connector 282"/>
              <p:cNvCxnSpPr/>
              <p:nvPr/>
            </p:nvCxnSpPr>
            <p:spPr>
              <a:xfrm rot="5400000">
                <a:off x="1219994" y="37338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Straight Connector 283"/>
              <p:cNvCxnSpPr/>
              <p:nvPr/>
            </p:nvCxnSpPr>
            <p:spPr>
              <a:xfrm rot="5400000">
                <a:off x="1372791" y="3656409"/>
                <a:ext cx="304800" cy="238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5" name="Straight Connector 284"/>
              <p:cNvCxnSpPr/>
              <p:nvPr/>
            </p:nvCxnSpPr>
            <p:spPr>
              <a:xfrm>
                <a:off x="1676400" y="4038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6" name="Straight Connector 285"/>
              <p:cNvCxnSpPr/>
              <p:nvPr/>
            </p:nvCxnSpPr>
            <p:spPr>
              <a:xfrm rot="5400000">
                <a:off x="1334691" y="4151709"/>
                <a:ext cx="533400" cy="238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7" name="Straight Connector 286"/>
              <p:cNvCxnSpPr/>
              <p:nvPr/>
            </p:nvCxnSpPr>
            <p:spPr>
              <a:xfrm rot="16200000" flipH="1">
                <a:off x="1525191" y="3811191"/>
                <a:ext cx="76200" cy="7381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8" name="Straight Connector 287"/>
              <p:cNvCxnSpPr/>
              <p:nvPr/>
            </p:nvCxnSpPr>
            <p:spPr>
              <a:xfrm>
                <a:off x="1676400" y="42672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9" name="Straight Connector 288"/>
              <p:cNvCxnSpPr/>
              <p:nvPr/>
            </p:nvCxnSpPr>
            <p:spPr>
              <a:xfrm rot="5400000">
                <a:off x="1600200" y="40386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0" name="Straight Connector 289"/>
              <p:cNvCxnSpPr/>
              <p:nvPr/>
            </p:nvCxnSpPr>
            <p:spPr>
              <a:xfrm rot="5400000">
                <a:off x="1601391" y="4266009"/>
                <a:ext cx="152400" cy="238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77" name="Straight Connector 276"/>
            <p:cNvCxnSpPr/>
            <p:nvPr/>
          </p:nvCxnSpPr>
          <p:spPr>
            <a:xfrm rot="10800000">
              <a:off x="2209800" y="4876800"/>
              <a:ext cx="609600" cy="1588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2477294" y="5219700"/>
              <a:ext cx="685006" cy="794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6" name="Group 295"/>
          <p:cNvGrpSpPr/>
          <p:nvPr/>
        </p:nvGrpSpPr>
        <p:grpSpPr>
          <a:xfrm>
            <a:off x="228600" y="2286000"/>
            <a:ext cx="638546" cy="762000"/>
            <a:chOff x="304800" y="2286000"/>
            <a:chExt cx="638546" cy="762000"/>
          </a:xfrm>
        </p:grpSpPr>
        <p:grpSp>
          <p:nvGrpSpPr>
            <p:cNvPr id="57" name="Group 56"/>
            <p:cNvGrpSpPr/>
            <p:nvPr/>
          </p:nvGrpSpPr>
          <p:grpSpPr>
            <a:xfrm>
              <a:off x="304800" y="2286000"/>
              <a:ext cx="304800" cy="762000"/>
              <a:chOff x="3505200" y="2438400"/>
              <a:chExt cx="304800" cy="762000"/>
            </a:xfrm>
          </p:grpSpPr>
          <p:cxnSp>
            <p:nvCxnSpPr>
              <p:cNvPr id="44" name="Straight Connector 43"/>
              <p:cNvCxnSpPr>
                <a:endCxn id="51" idx="0"/>
              </p:cNvCxnSpPr>
              <p:nvPr/>
            </p:nvCxnSpPr>
            <p:spPr>
              <a:xfrm rot="5400000">
                <a:off x="3581797" y="25142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>
                <a:stCxn id="51" idx="4"/>
              </p:cNvCxnSpPr>
              <p:nvPr/>
            </p:nvCxnSpPr>
            <p:spPr>
              <a:xfrm rot="16200000" flipH="1">
                <a:off x="3581797" y="31238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Oval 50"/>
              <p:cNvSpPr/>
              <p:nvPr/>
            </p:nvSpPr>
            <p:spPr>
              <a:xfrm>
                <a:off x="3505200" y="2590800"/>
                <a:ext cx="304800" cy="4572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5" name="Straight Connector 54"/>
              <p:cNvCxnSpPr/>
              <p:nvPr/>
            </p:nvCxnSpPr>
            <p:spPr>
              <a:xfrm rot="5400000">
                <a:off x="3505994" y="2818606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3" name="Rectangle 292"/>
            <p:cNvSpPr/>
            <p:nvPr/>
          </p:nvSpPr>
          <p:spPr>
            <a:xfrm>
              <a:off x="609600" y="2362200"/>
              <a:ext cx="3337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i="1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i="1" baseline="-25000" dirty="0"/>
            </a:p>
          </p:txBody>
        </p:sp>
      </p:grpSp>
      <p:grpSp>
        <p:nvGrpSpPr>
          <p:cNvPr id="295" name="Group 294"/>
          <p:cNvGrpSpPr/>
          <p:nvPr/>
        </p:nvGrpSpPr>
        <p:grpSpPr>
          <a:xfrm>
            <a:off x="3886200" y="1143000"/>
            <a:ext cx="333746" cy="609600"/>
            <a:chOff x="3886200" y="1143000"/>
            <a:chExt cx="333746" cy="609600"/>
          </a:xfrm>
        </p:grpSpPr>
        <p:cxnSp>
          <p:nvCxnSpPr>
            <p:cNvPr id="96" name="Straight Connector 95"/>
            <p:cNvCxnSpPr/>
            <p:nvPr/>
          </p:nvCxnSpPr>
          <p:spPr>
            <a:xfrm rot="5400000">
              <a:off x="3658791" y="1522809"/>
              <a:ext cx="457200" cy="2382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4" name="Rectangle 293"/>
            <p:cNvSpPr/>
            <p:nvPr/>
          </p:nvSpPr>
          <p:spPr>
            <a:xfrm>
              <a:off x="3886200" y="1143000"/>
              <a:ext cx="3337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i="1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i="1" baseline="-25000" dirty="0"/>
            </a:p>
          </p:txBody>
        </p:sp>
      </p:grp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191000" y="1295400"/>
          <a:ext cx="195262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" name="Equation" r:id="rId3" imgW="101520" imgH="101520" progId="Equation.3">
                  <p:embed/>
                </p:oleObj>
              </mc:Choice>
              <mc:Fallback>
                <p:oleObj name="Equation" r:id="rId3" imgW="101520" imgH="1015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1295400"/>
                        <a:ext cx="195262" cy="15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08" name="Group 307"/>
          <p:cNvGrpSpPr/>
          <p:nvPr/>
        </p:nvGrpSpPr>
        <p:grpSpPr>
          <a:xfrm>
            <a:off x="3124200" y="3276600"/>
            <a:ext cx="616743" cy="1600200"/>
            <a:chOff x="3124200" y="3276600"/>
            <a:chExt cx="616743" cy="1600200"/>
          </a:xfrm>
        </p:grpSpPr>
        <p:cxnSp>
          <p:nvCxnSpPr>
            <p:cNvPr id="100" name="Straight Connector 99"/>
            <p:cNvCxnSpPr/>
            <p:nvPr/>
          </p:nvCxnSpPr>
          <p:spPr>
            <a:xfrm rot="5400000">
              <a:off x="3009900" y="3390900"/>
              <a:ext cx="2293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5400000">
              <a:off x="3011488" y="3923506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3124994" y="35052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3124994" y="38100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5400000">
              <a:off x="3048794" y="36576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5400000">
              <a:off x="3201591" y="3580209"/>
              <a:ext cx="304800" cy="23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3505200" y="39624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5400000">
              <a:off x="2896791" y="4342209"/>
              <a:ext cx="1066800" cy="23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rot="16200000" flipH="1">
              <a:off x="3353991" y="3734991"/>
              <a:ext cx="76200" cy="7381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 rot="5400000">
              <a:off x="3429000" y="3962400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>
              <a:off x="3505200" y="41910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rot="5400000">
              <a:off x="3429000" y="4191000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>
              <a:off x="3505200" y="47244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 rot="5400000">
              <a:off x="3429000" y="4724400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027" name="Object 3"/>
            <p:cNvGraphicFramePr>
              <a:graphicFrameLocks noChangeAspect="1"/>
            </p:cNvGraphicFramePr>
            <p:nvPr/>
          </p:nvGraphicFramePr>
          <p:xfrm>
            <a:off x="3505200" y="4343400"/>
            <a:ext cx="235743" cy="209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9" name="Equation" r:id="rId5" imgW="75960" imgH="75960" progId="Equation.3">
                    <p:embed/>
                  </p:oleObj>
                </mc:Choice>
                <mc:Fallback>
                  <p:oleObj name="Equation" r:id="rId5" imgW="75960" imgH="7596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5200" y="4343400"/>
                          <a:ext cx="235743" cy="209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8" name="Object 4"/>
            <p:cNvGraphicFramePr>
              <a:graphicFrameLocks noChangeAspect="1"/>
            </p:cNvGraphicFramePr>
            <p:nvPr/>
          </p:nvGraphicFramePr>
          <p:xfrm>
            <a:off x="3505200" y="4495800"/>
            <a:ext cx="234950" cy="209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0" name="Equation" r:id="rId7" imgW="75960" imgH="75960" progId="Equation.3">
                    <p:embed/>
                  </p:oleObj>
                </mc:Choice>
                <mc:Fallback>
                  <p:oleObj name="Equation" r:id="rId7" imgW="75960" imgH="7596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5200" y="4495800"/>
                          <a:ext cx="234950" cy="209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9" name="Object 5"/>
            <p:cNvGraphicFramePr>
              <a:graphicFrameLocks noChangeAspect="1"/>
            </p:cNvGraphicFramePr>
            <p:nvPr/>
          </p:nvGraphicFramePr>
          <p:xfrm>
            <a:off x="3505200" y="4191000"/>
            <a:ext cx="234950" cy="209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1" name="Equation" r:id="rId9" imgW="75960" imgH="75960" progId="Equation.3">
                    <p:embed/>
                  </p:oleObj>
                </mc:Choice>
                <mc:Fallback>
                  <p:oleObj name="Equation" r:id="rId9" imgW="75960" imgH="7596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5200" y="4191000"/>
                          <a:ext cx="234950" cy="209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07" name="Group 306"/>
          <p:cNvGrpSpPr/>
          <p:nvPr/>
        </p:nvGrpSpPr>
        <p:grpSpPr>
          <a:xfrm>
            <a:off x="3886200" y="3276600"/>
            <a:ext cx="685799" cy="1600200"/>
            <a:chOff x="3886200" y="3276600"/>
            <a:chExt cx="685799" cy="1600200"/>
          </a:xfrm>
        </p:grpSpPr>
        <p:cxnSp>
          <p:nvCxnSpPr>
            <p:cNvPr id="231" name="Straight Connector 230"/>
            <p:cNvCxnSpPr/>
            <p:nvPr/>
          </p:nvCxnSpPr>
          <p:spPr>
            <a:xfrm rot="16200000" flipH="1">
              <a:off x="4456856" y="3390850"/>
              <a:ext cx="229394" cy="8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Straight Connector 268"/>
            <p:cNvCxnSpPr/>
            <p:nvPr/>
          </p:nvCxnSpPr>
          <p:spPr>
            <a:xfrm rot="16200000" flipH="1">
              <a:off x="4455914" y="3923407"/>
              <a:ext cx="228600" cy="17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flipH="1">
              <a:off x="4399657" y="3505200"/>
              <a:ext cx="17145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Straight Connector 271"/>
            <p:cNvCxnSpPr/>
            <p:nvPr/>
          </p:nvCxnSpPr>
          <p:spPr>
            <a:xfrm flipH="1">
              <a:off x="4399657" y="3810000"/>
              <a:ext cx="17145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Connector 272"/>
            <p:cNvCxnSpPr/>
            <p:nvPr/>
          </p:nvCxnSpPr>
          <p:spPr>
            <a:xfrm rot="16200000" flipH="1">
              <a:off x="4171057" y="3657501"/>
              <a:ext cx="457200" cy="17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Straight Connector 274"/>
            <p:cNvCxnSpPr/>
            <p:nvPr/>
          </p:nvCxnSpPr>
          <p:spPr>
            <a:xfrm rot="16200000" flipH="1">
              <a:off x="4161085" y="3580060"/>
              <a:ext cx="304800" cy="26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Straight Connector 290"/>
            <p:cNvCxnSpPr/>
            <p:nvPr/>
          </p:nvCxnSpPr>
          <p:spPr>
            <a:xfrm flipH="1">
              <a:off x="3886200" y="3962400"/>
              <a:ext cx="257175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Straight Connector 296"/>
            <p:cNvCxnSpPr/>
            <p:nvPr/>
          </p:nvCxnSpPr>
          <p:spPr>
            <a:xfrm rot="16200000" flipH="1">
              <a:off x="3694360" y="4342060"/>
              <a:ext cx="1066800" cy="26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5400000">
              <a:off x="4232523" y="3730377"/>
              <a:ext cx="76200" cy="8304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16200000" flipH="1">
              <a:off x="4067175" y="3962301"/>
              <a:ext cx="152400" cy="17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Straight Connector 299"/>
            <p:cNvCxnSpPr/>
            <p:nvPr/>
          </p:nvCxnSpPr>
          <p:spPr>
            <a:xfrm flipH="1">
              <a:off x="3886200" y="4191000"/>
              <a:ext cx="257175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Straight Connector 300"/>
            <p:cNvCxnSpPr/>
            <p:nvPr/>
          </p:nvCxnSpPr>
          <p:spPr>
            <a:xfrm rot="16200000" flipH="1">
              <a:off x="4067175" y="4190901"/>
              <a:ext cx="152400" cy="17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flipH="1">
              <a:off x="3886200" y="4724400"/>
              <a:ext cx="257175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Straight Connector 302"/>
            <p:cNvCxnSpPr/>
            <p:nvPr/>
          </p:nvCxnSpPr>
          <p:spPr>
            <a:xfrm rot="16200000" flipH="1">
              <a:off x="4067175" y="4724301"/>
              <a:ext cx="152400" cy="17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030" name="Object 6"/>
            <p:cNvGraphicFramePr>
              <a:graphicFrameLocks noChangeAspect="1"/>
            </p:cNvGraphicFramePr>
            <p:nvPr/>
          </p:nvGraphicFramePr>
          <p:xfrm>
            <a:off x="3886200" y="4191000"/>
            <a:ext cx="234950" cy="209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2" name="Equation" r:id="rId10" imgW="75960" imgH="75960" progId="Equation.3">
                    <p:embed/>
                  </p:oleObj>
                </mc:Choice>
                <mc:Fallback>
                  <p:oleObj name="Equation" r:id="rId10" imgW="75960" imgH="7596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6200" y="4191000"/>
                          <a:ext cx="234950" cy="209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1" name="Object 7"/>
            <p:cNvGraphicFramePr>
              <a:graphicFrameLocks noChangeAspect="1"/>
            </p:cNvGraphicFramePr>
            <p:nvPr/>
          </p:nvGraphicFramePr>
          <p:xfrm>
            <a:off x="3886200" y="4343400"/>
            <a:ext cx="234950" cy="209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3" name="Equation" r:id="rId11" imgW="75960" imgH="75960" progId="Equation.3">
                    <p:embed/>
                  </p:oleObj>
                </mc:Choice>
                <mc:Fallback>
                  <p:oleObj name="Equation" r:id="rId11" imgW="75960" imgH="7596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6200" y="4343400"/>
                          <a:ext cx="234950" cy="209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2" name="Object 8"/>
            <p:cNvGraphicFramePr>
              <a:graphicFrameLocks noChangeAspect="1"/>
            </p:cNvGraphicFramePr>
            <p:nvPr/>
          </p:nvGraphicFramePr>
          <p:xfrm>
            <a:off x="3886200" y="4495800"/>
            <a:ext cx="234950" cy="209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4" name="Equation" r:id="rId12" imgW="75960" imgH="75960" progId="Equation.3">
                    <p:embed/>
                  </p:oleObj>
                </mc:Choice>
                <mc:Fallback>
                  <p:oleObj name="Equation" r:id="rId12" imgW="75960" imgH="7596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6200" y="4495800"/>
                          <a:ext cx="234950" cy="209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4267200" y="1447800"/>
          <a:ext cx="326232" cy="2546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5" name="Equation" r:id="rId13" imgW="101520" imgH="101520" progId="Equation.3">
                  <p:embed/>
                </p:oleObj>
              </mc:Choice>
              <mc:Fallback>
                <p:oleObj name="Equation" r:id="rId13" imgW="101520" imgH="10152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447800"/>
                        <a:ext cx="326232" cy="2546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2" name="Group 311"/>
          <p:cNvGrpSpPr/>
          <p:nvPr/>
        </p:nvGrpSpPr>
        <p:grpSpPr>
          <a:xfrm>
            <a:off x="5334000" y="1143002"/>
            <a:ext cx="1371600" cy="914398"/>
            <a:chOff x="5334000" y="1143002"/>
            <a:chExt cx="1371600" cy="914398"/>
          </a:xfrm>
        </p:grpSpPr>
        <p:sp>
          <p:nvSpPr>
            <p:cNvPr id="304" name="Isosceles Triangle 303"/>
            <p:cNvSpPr/>
            <p:nvPr/>
          </p:nvSpPr>
          <p:spPr>
            <a:xfrm rot="5400000">
              <a:off x="5562601" y="1143001"/>
              <a:ext cx="914398" cy="914400"/>
            </a:xfrm>
            <a:prstGeom prst="triangle">
              <a:avLst>
                <a:gd name="adj" fmla="val 50000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5" name="Rectangle 304"/>
            <p:cNvSpPr/>
            <p:nvPr/>
          </p:nvSpPr>
          <p:spPr>
            <a:xfrm>
              <a:off x="5548082" y="1219200"/>
              <a:ext cx="3193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 smtClean="0">
                  <a:latin typeface="Arial" pitchFamily="34" charset="0"/>
                  <a:cs typeface="Arial" pitchFamily="34" charset="0"/>
                </a:rPr>
                <a:t>+</a:t>
              </a:r>
              <a:endParaRPr lang="en-US" i="1" baseline="-25000" dirty="0"/>
            </a:p>
          </p:txBody>
        </p:sp>
        <p:sp>
          <p:nvSpPr>
            <p:cNvPr id="306" name="Rectangle 305"/>
            <p:cNvSpPr/>
            <p:nvPr/>
          </p:nvSpPr>
          <p:spPr>
            <a:xfrm>
              <a:off x="5562600" y="1524000"/>
              <a:ext cx="3129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 smtClean="0">
                  <a:latin typeface="Arial" pitchFamily="34" charset="0"/>
                  <a:cs typeface="Arial" pitchFamily="34" charset="0"/>
                </a:rPr>
                <a:t>_</a:t>
              </a:r>
              <a:endParaRPr lang="en-US" i="1" baseline="-25000" dirty="0"/>
            </a:p>
          </p:txBody>
        </p:sp>
        <p:cxnSp>
          <p:nvCxnSpPr>
            <p:cNvPr id="309" name="Straight Connector 308"/>
            <p:cNvCxnSpPr/>
            <p:nvPr/>
          </p:nvCxnSpPr>
          <p:spPr>
            <a:xfrm rot="10800000">
              <a:off x="5334000" y="18288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Straight Connector 309"/>
            <p:cNvCxnSpPr/>
            <p:nvPr/>
          </p:nvCxnSpPr>
          <p:spPr>
            <a:xfrm rot="10800000">
              <a:off x="5334000" y="14478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Straight Connector 310"/>
            <p:cNvCxnSpPr/>
            <p:nvPr/>
          </p:nvCxnSpPr>
          <p:spPr>
            <a:xfrm rot="10800000">
              <a:off x="6477000" y="16002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6B54-4348-40EC-8064-F56347C6D0EB}" type="datetime1">
              <a:rPr lang="en-US" smtClean="0"/>
              <a:pPr/>
              <a:t>1/30/2015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05600" y="6492875"/>
            <a:ext cx="2133600" cy="365125"/>
          </a:xfrm>
        </p:spPr>
        <p:txBody>
          <a:bodyPr/>
          <a:lstStyle/>
          <a:p>
            <a:fld id="{604DCB5E-70A3-49B9-AEC4-BC44322708B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Analog Circuit Design</a:t>
            </a:r>
            <a:endParaRPr lang="en-US" dirty="0"/>
          </a:p>
        </p:txBody>
      </p:sp>
      <p:grpSp>
        <p:nvGrpSpPr>
          <p:cNvPr id="8" name="Group 87"/>
          <p:cNvGrpSpPr/>
          <p:nvPr/>
        </p:nvGrpSpPr>
        <p:grpSpPr>
          <a:xfrm>
            <a:off x="2971800" y="1524000"/>
            <a:ext cx="304800" cy="227806"/>
            <a:chOff x="3505200" y="3886994"/>
            <a:chExt cx="457200" cy="305594"/>
          </a:xfrm>
        </p:grpSpPr>
        <p:cxnSp>
          <p:nvCxnSpPr>
            <p:cNvPr id="73" name="Straight Connector 72"/>
            <p:cNvCxnSpPr/>
            <p:nvPr/>
          </p:nvCxnSpPr>
          <p:spPr>
            <a:xfrm rot="5400000">
              <a:off x="3657600" y="3962400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Group 86"/>
            <p:cNvGrpSpPr/>
            <p:nvPr/>
          </p:nvGrpSpPr>
          <p:grpSpPr>
            <a:xfrm>
              <a:off x="3505200" y="4038600"/>
              <a:ext cx="457200" cy="153988"/>
              <a:chOff x="3505200" y="4038600"/>
              <a:chExt cx="457200" cy="153988"/>
            </a:xfrm>
          </p:grpSpPr>
          <p:cxnSp>
            <p:nvCxnSpPr>
              <p:cNvPr id="74" name="Straight Connector 73"/>
              <p:cNvCxnSpPr/>
              <p:nvPr/>
            </p:nvCxnSpPr>
            <p:spPr>
              <a:xfrm rot="10800000">
                <a:off x="3505200" y="4038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10800000">
                <a:off x="3581400" y="41148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10800000">
                <a:off x="3657602" y="4191000"/>
                <a:ext cx="152399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7" name="Group 155"/>
          <p:cNvGrpSpPr/>
          <p:nvPr/>
        </p:nvGrpSpPr>
        <p:grpSpPr>
          <a:xfrm>
            <a:off x="3276600" y="3048000"/>
            <a:ext cx="533400" cy="305594"/>
            <a:chOff x="5638800" y="2743200"/>
            <a:chExt cx="533400" cy="305594"/>
          </a:xfrm>
        </p:grpSpPr>
        <p:cxnSp>
          <p:nvCxnSpPr>
            <p:cNvPr id="122" name="Straight Connector 121"/>
            <p:cNvCxnSpPr/>
            <p:nvPr/>
          </p:nvCxnSpPr>
          <p:spPr>
            <a:xfrm rot="5400000">
              <a:off x="5714206" y="2895600"/>
              <a:ext cx="3055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 rot="10800000">
              <a:off x="5943600" y="28956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rot="5400000">
              <a:off x="5791994" y="2894806"/>
              <a:ext cx="304006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 rot="10800000">
              <a:off x="5638800" y="28956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oup 295"/>
          <p:cNvGrpSpPr/>
          <p:nvPr/>
        </p:nvGrpSpPr>
        <p:grpSpPr>
          <a:xfrm>
            <a:off x="609600" y="3276600"/>
            <a:ext cx="638546" cy="762000"/>
            <a:chOff x="304800" y="2286000"/>
            <a:chExt cx="638546" cy="762000"/>
          </a:xfrm>
        </p:grpSpPr>
        <p:grpSp>
          <p:nvGrpSpPr>
            <p:cNvPr id="75" name="Group 56"/>
            <p:cNvGrpSpPr/>
            <p:nvPr/>
          </p:nvGrpSpPr>
          <p:grpSpPr>
            <a:xfrm>
              <a:off x="304800" y="2286000"/>
              <a:ext cx="304800" cy="762000"/>
              <a:chOff x="3505200" y="2438400"/>
              <a:chExt cx="304800" cy="762000"/>
            </a:xfrm>
          </p:grpSpPr>
          <p:cxnSp>
            <p:nvCxnSpPr>
              <p:cNvPr id="44" name="Straight Connector 43"/>
              <p:cNvCxnSpPr>
                <a:endCxn id="51" idx="0"/>
              </p:cNvCxnSpPr>
              <p:nvPr/>
            </p:nvCxnSpPr>
            <p:spPr>
              <a:xfrm rot="5400000">
                <a:off x="3581797" y="25142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>
                <a:stCxn id="51" idx="4"/>
              </p:cNvCxnSpPr>
              <p:nvPr/>
            </p:nvCxnSpPr>
            <p:spPr>
              <a:xfrm rot="16200000" flipH="1">
                <a:off x="3581797" y="31238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Oval 50"/>
              <p:cNvSpPr/>
              <p:nvPr/>
            </p:nvSpPr>
            <p:spPr>
              <a:xfrm>
                <a:off x="3505200" y="2590800"/>
                <a:ext cx="304800" cy="4572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5" name="Straight Connector 54"/>
              <p:cNvCxnSpPr/>
              <p:nvPr/>
            </p:nvCxnSpPr>
            <p:spPr>
              <a:xfrm rot="5400000">
                <a:off x="3505994" y="2818606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3" name="Rectangle 292"/>
            <p:cNvSpPr/>
            <p:nvPr/>
          </p:nvSpPr>
          <p:spPr>
            <a:xfrm>
              <a:off x="609600" y="2362200"/>
              <a:ext cx="3337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baseline="-25000" dirty="0"/>
            </a:p>
          </p:txBody>
        </p:sp>
      </p:grpSp>
      <p:grpSp>
        <p:nvGrpSpPr>
          <p:cNvPr id="76" name="Group 294"/>
          <p:cNvGrpSpPr/>
          <p:nvPr/>
        </p:nvGrpSpPr>
        <p:grpSpPr>
          <a:xfrm>
            <a:off x="3886200" y="1143000"/>
            <a:ext cx="333746" cy="609600"/>
            <a:chOff x="3886200" y="1143000"/>
            <a:chExt cx="333746" cy="609600"/>
          </a:xfrm>
        </p:grpSpPr>
        <p:cxnSp>
          <p:nvCxnSpPr>
            <p:cNvPr id="96" name="Straight Connector 95"/>
            <p:cNvCxnSpPr/>
            <p:nvPr/>
          </p:nvCxnSpPr>
          <p:spPr>
            <a:xfrm rot="5400000">
              <a:off x="3658791" y="1522809"/>
              <a:ext cx="457200" cy="2382"/>
            </a:xfrm>
            <a:prstGeom prst="line">
              <a:avLst/>
            </a:prstGeom>
            <a:ln w="19050">
              <a:solidFill>
                <a:schemeClr val="tx1"/>
              </a:solidFill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4" name="Rectangle 293"/>
            <p:cNvSpPr/>
            <p:nvPr/>
          </p:nvSpPr>
          <p:spPr>
            <a:xfrm>
              <a:off x="3886200" y="1143000"/>
              <a:ext cx="3337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i="1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i="1" baseline="-25000" dirty="0"/>
            </a:p>
          </p:txBody>
        </p:sp>
      </p:grp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267200" y="1447800"/>
          <a:ext cx="195262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1" name="Equation" r:id="rId3" imgW="101520" imgH="101520" progId="Equation.3">
                  <p:embed/>
                </p:oleObj>
              </mc:Choice>
              <mc:Fallback>
                <p:oleObj name="Equation" r:id="rId3" imgW="101520" imgH="1015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447800"/>
                        <a:ext cx="195262" cy="15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1" name="Group 311"/>
          <p:cNvGrpSpPr/>
          <p:nvPr/>
        </p:nvGrpSpPr>
        <p:grpSpPr>
          <a:xfrm>
            <a:off x="5334000" y="1143002"/>
            <a:ext cx="1371600" cy="914398"/>
            <a:chOff x="5334000" y="1143002"/>
            <a:chExt cx="1371600" cy="914398"/>
          </a:xfrm>
        </p:grpSpPr>
        <p:sp>
          <p:nvSpPr>
            <p:cNvPr id="304" name="Isosceles Triangle 303"/>
            <p:cNvSpPr/>
            <p:nvPr/>
          </p:nvSpPr>
          <p:spPr>
            <a:xfrm rot="5400000">
              <a:off x="5562601" y="1143001"/>
              <a:ext cx="914398" cy="914400"/>
            </a:xfrm>
            <a:prstGeom prst="triangle">
              <a:avLst>
                <a:gd name="adj" fmla="val 50000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5" name="Rectangle 304"/>
            <p:cNvSpPr/>
            <p:nvPr/>
          </p:nvSpPr>
          <p:spPr>
            <a:xfrm>
              <a:off x="5548082" y="1219200"/>
              <a:ext cx="3193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 smtClean="0">
                  <a:latin typeface="Arial" pitchFamily="34" charset="0"/>
                  <a:cs typeface="Arial" pitchFamily="34" charset="0"/>
                </a:rPr>
                <a:t>+</a:t>
              </a:r>
              <a:endParaRPr lang="en-US" i="1" baseline="-25000" dirty="0"/>
            </a:p>
          </p:txBody>
        </p:sp>
        <p:sp>
          <p:nvSpPr>
            <p:cNvPr id="306" name="Rectangle 305"/>
            <p:cNvSpPr/>
            <p:nvPr/>
          </p:nvSpPr>
          <p:spPr>
            <a:xfrm>
              <a:off x="5562600" y="1524000"/>
              <a:ext cx="3129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 smtClean="0">
                  <a:latin typeface="Arial" pitchFamily="34" charset="0"/>
                  <a:cs typeface="Arial" pitchFamily="34" charset="0"/>
                </a:rPr>
                <a:t>_</a:t>
              </a:r>
              <a:endParaRPr lang="en-US" i="1" baseline="-25000" dirty="0"/>
            </a:p>
          </p:txBody>
        </p:sp>
        <p:cxnSp>
          <p:nvCxnSpPr>
            <p:cNvPr id="309" name="Straight Connector 308"/>
            <p:cNvCxnSpPr/>
            <p:nvPr/>
          </p:nvCxnSpPr>
          <p:spPr>
            <a:xfrm rot="10800000">
              <a:off x="5334000" y="18288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Straight Connector 309"/>
            <p:cNvCxnSpPr/>
            <p:nvPr/>
          </p:nvCxnSpPr>
          <p:spPr>
            <a:xfrm rot="10800000">
              <a:off x="5334000" y="14478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Straight Connector 310"/>
            <p:cNvCxnSpPr/>
            <p:nvPr/>
          </p:nvCxnSpPr>
          <p:spPr>
            <a:xfrm rot="10800000">
              <a:off x="6477000" y="16002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2" name="Group 331"/>
          <p:cNvGrpSpPr/>
          <p:nvPr/>
        </p:nvGrpSpPr>
        <p:grpSpPr>
          <a:xfrm>
            <a:off x="1371600" y="3352800"/>
            <a:ext cx="728314" cy="685006"/>
            <a:chOff x="1752600" y="2972594"/>
            <a:chExt cx="728314" cy="685006"/>
          </a:xfrm>
        </p:grpSpPr>
        <p:cxnSp>
          <p:nvCxnSpPr>
            <p:cNvPr id="316" name="Straight Connector 315"/>
            <p:cNvCxnSpPr>
              <a:endCxn id="318" idx="0"/>
            </p:cNvCxnSpPr>
            <p:nvPr/>
          </p:nvCxnSpPr>
          <p:spPr>
            <a:xfrm rot="5400000">
              <a:off x="1828800" y="3048000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Straight Connector 316"/>
            <p:cNvCxnSpPr>
              <a:stCxn id="318" idx="4"/>
            </p:cNvCxnSpPr>
            <p:nvPr/>
          </p:nvCxnSpPr>
          <p:spPr>
            <a:xfrm rot="16200000" flipH="1">
              <a:off x="1829197" y="35810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8" name="Oval 317"/>
            <p:cNvSpPr/>
            <p:nvPr/>
          </p:nvSpPr>
          <p:spPr>
            <a:xfrm>
              <a:off x="1752600" y="3124200"/>
              <a:ext cx="3048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5" name="Rectangle 314"/>
            <p:cNvSpPr/>
            <p:nvPr/>
          </p:nvSpPr>
          <p:spPr>
            <a:xfrm>
              <a:off x="2057400" y="3124200"/>
              <a:ext cx="42351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baseline="-25000" dirty="0"/>
            </a:p>
          </p:txBody>
        </p:sp>
        <p:sp>
          <p:nvSpPr>
            <p:cNvPr id="330" name="Rectangle 329"/>
            <p:cNvSpPr/>
            <p:nvPr/>
          </p:nvSpPr>
          <p:spPr>
            <a:xfrm>
              <a:off x="1752600" y="3124200"/>
              <a:ext cx="3048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±</a:t>
              </a:r>
              <a:endParaRPr lang="en-US" baseline="-25000" dirty="0"/>
            </a:p>
          </p:txBody>
        </p:sp>
      </p:grpSp>
      <p:grpSp>
        <p:nvGrpSpPr>
          <p:cNvPr id="447" name="Group 446"/>
          <p:cNvGrpSpPr/>
          <p:nvPr/>
        </p:nvGrpSpPr>
        <p:grpSpPr>
          <a:xfrm>
            <a:off x="3429000" y="3581400"/>
            <a:ext cx="305594" cy="533400"/>
            <a:chOff x="2933303" y="3010297"/>
            <a:chExt cx="305594" cy="533400"/>
          </a:xfrm>
        </p:grpSpPr>
        <p:cxnSp>
          <p:nvCxnSpPr>
            <p:cNvPr id="334" name="Straight Connector 333"/>
            <p:cNvCxnSpPr/>
            <p:nvPr/>
          </p:nvCxnSpPr>
          <p:spPr>
            <a:xfrm>
              <a:off x="2933303" y="3315097"/>
              <a:ext cx="3055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Straight Connector 334"/>
            <p:cNvCxnSpPr/>
            <p:nvPr/>
          </p:nvCxnSpPr>
          <p:spPr>
            <a:xfrm rot="5400000">
              <a:off x="2971404" y="3124596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Straight Connector 335"/>
            <p:cNvCxnSpPr/>
            <p:nvPr/>
          </p:nvCxnSpPr>
          <p:spPr>
            <a:xfrm>
              <a:off x="2933303" y="3238103"/>
              <a:ext cx="304006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Straight Connector 336"/>
            <p:cNvCxnSpPr/>
            <p:nvPr/>
          </p:nvCxnSpPr>
          <p:spPr>
            <a:xfrm rot="5400000">
              <a:off x="2971404" y="3429396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7" name="Group 376"/>
          <p:cNvGrpSpPr/>
          <p:nvPr/>
        </p:nvGrpSpPr>
        <p:grpSpPr>
          <a:xfrm>
            <a:off x="2667000" y="2971800"/>
            <a:ext cx="152400" cy="685800"/>
            <a:chOff x="2667000" y="2971800"/>
            <a:chExt cx="152400" cy="685800"/>
          </a:xfrm>
        </p:grpSpPr>
        <p:cxnSp>
          <p:nvCxnSpPr>
            <p:cNvPr id="341" name="Straight Connector 340"/>
            <p:cNvCxnSpPr/>
            <p:nvPr/>
          </p:nvCxnSpPr>
          <p:spPr>
            <a:xfrm rot="5400000">
              <a:off x="2667794" y="30472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Straight Connector 342"/>
            <p:cNvCxnSpPr/>
            <p:nvPr/>
          </p:nvCxnSpPr>
          <p:spPr>
            <a:xfrm rot="5400000">
              <a:off x="2667794" y="35806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76" name="Group 375"/>
            <p:cNvGrpSpPr/>
            <p:nvPr/>
          </p:nvGrpSpPr>
          <p:grpSpPr>
            <a:xfrm>
              <a:off x="2667000" y="3124200"/>
              <a:ext cx="152400" cy="381000"/>
              <a:chOff x="2590800" y="3124200"/>
              <a:chExt cx="304800" cy="381000"/>
            </a:xfrm>
          </p:grpSpPr>
          <p:cxnSp>
            <p:nvCxnSpPr>
              <p:cNvPr id="344" name="Straight Connector 343"/>
              <p:cNvCxnSpPr/>
              <p:nvPr/>
            </p:nvCxnSpPr>
            <p:spPr>
              <a:xfrm>
                <a:off x="2590800" y="3429000"/>
                <a:ext cx="1524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6" name="Straight Connector 345"/>
              <p:cNvCxnSpPr/>
              <p:nvPr/>
            </p:nvCxnSpPr>
            <p:spPr>
              <a:xfrm rot="10800000">
                <a:off x="2590800" y="34290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1" name="Straight Connector 350"/>
              <p:cNvCxnSpPr/>
              <p:nvPr/>
            </p:nvCxnSpPr>
            <p:spPr>
              <a:xfrm>
                <a:off x="2590800" y="33528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5" name="Straight Connector 354"/>
              <p:cNvCxnSpPr/>
              <p:nvPr/>
            </p:nvCxnSpPr>
            <p:spPr>
              <a:xfrm>
                <a:off x="2590800" y="32766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6" name="Straight Connector 355"/>
              <p:cNvCxnSpPr/>
              <p:nvPr/>
            </p:nvCxnSpPr>
            <p:spPr>
              <a:xfrm rot="10800000">
                <a:off x="2590800" y="33528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8" name="Straight Connector 357"/>
              <p:cNvCxnSpPr/>
              <p:nvPr/>
            </p:nvCxnSpPr>
            <p:spPr>
              <a:xfrm rot="10800000">
                <a:off x="2590800" y="32766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9" name="Straight Connector 358"/>
              <p:cNvCxnSpPr/>
              <p:nvPr/>
            </p:nvCxnSpPr>
            <p:spPr>
              <a:xfrm>
                <a:off x="2743200" y="3124200"/>
                <a:ext cx="1524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5" name="Straight Connector 364"/>
              <p:cNvCxnSpPr/>
              <p:nvPr/>
            </p:nvCxnSpPr>
            <p:spPr>
              <a:xfrm rot="10800000">
                <a:off x="2590800" y="32004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6" name="Straight Connector 365"/>
              <p:cNvCxnSpPr/>
              <p:nvPr/>
            </p:nvCxnSpPr>
            <p:spPr>
              <a:xfrm>
                <a:off x="2590800" y="32004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34" name="Group 433"/>
          <p:cNvGrpSpPr/>
          <p:nvPr/>
        </p:nvGrpSpPr>
        <p:grpSpPr>
          <a:xfrm rot="16200000">
            <a:off x="2636308" y="3612091"/>
            <a:ext cx="156633" cy="704850"/>
            <a:chOff x="2667000" y="2971800"/>
            <a:chExt cx="152400" cy="685800"/>
          </a:xfrm>
        </p:grpSpPr>
        <p:cxnSp>
          <p:nvCxnSpPr>
            <p:cNvPr id="435" name="Straight Connector 434"/>
            <p:cNvCxnSpPr/>
            <p:nvPr/>
          </p:nvCxnSpPr>
          <p:spPr>
            <a:xfrm rot="5400000">
              <a:off x="2667794" y="30472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6" name="Straight Connector 435"/>
            <p:cNvCxnSpPr/>
            <p:nvPr/>
          </p:nvCxnSpPr>
          <p:spPr>
            <a:xfrm rot="5400000">
              <a:off x="2667794" y="35806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37" name="Group 375"/>
            <p:cNvGrpSpPr/>
            <p:nvPr/>
          </p:nvGrpSpPr>
          <p:grpSpPr>
            <a:xfrm>
              <a:off x="2667000" y="3124200"/>
              <a:ext cx="152400" cy="381000"/>
              <a:chOff x="2590800" y="3124200"/>
              <a:chExt cx="304800" cy="381000"/>
            </a:xfrm>
          </p:grpSpPr>
          <p:cxnSp>
            <p:nvCxnSpPr>
              <p:cNvPr id="438" name="Straight Connector 437"/>
              <p:cNvCxnSpPr/>
              <p:nvPr/>
            </p:nvCxnSpPr>
            <p:spPr>
              <a:xfrm>
                <a:off x="2590800" y="3429000"/>
                <a:ext cx="1524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9" name="Straight Connector 438"/>
              <p:cNvCxnSpPr/>
              <p:nvPr/>
            </p:nvCxnSpPr>
            <p:spPr>
              <a:xfrm rot="10800000">
                <a:off x="2590800" y="34290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0" name="Straight Connector 439"/>
              <p:cNvCxnSpPr/>
              <p:nvPr/>
            </p:nvCxnSpPr>
            <p:spPr>
              <a:xfrm>
                <a:off x="2590800" y="33528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1" name="Straight Connector 440"/>
              <p:cNvCxnSpPr/>
              <p:nvPr/>
            </p:nvCxnSpPr>
            <p:spPr>
              <a:xfrm>
                <a:off x="2590800" y="32766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2" name="Straight Connector 441"/>
              <p:cNvCxnSpPr/>
              <p:nvPr/>
            </p:nvCxnSpPr>
            <p:spPr>
              <a:xfrm rot="10800000">
                <a:off x="2590800" y="33528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3" name="Straight Connector 442"/>
              <p:cNvCxnSpPr/>
              <p:nvPr/>
            </p:nvCxnSpPr>
            <p:spPr>
              <a:xfrm rot="10800000">
                <a:off x="2590800" y="32766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4" name="Straight Connector 443"/>
              <p:cNvCxnSpPr/>
              <p:nvPr/>
            </p:nvCxnSpPr>
            <p:spPr>
              <a:xfrm>
                <a:off x="2743200" y="3124200"/>
                <a:ext cx="1524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5" name="Straight Connector 444"/>
              <p:cNvCxnSpPr/>
              <p:nvPr/>
            </p:nvCxnSpPr>
            <p:spPr>
              <a:xfrm rot="10800000">
                <a:off x="2590800" y="32004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6" name="Straight Connector 445"/>
              <p:cNvCxnSpPr/>
              <p:nvPr/>
            </p:nvCxnSpPr>
            <p:spPr>
              <a:xfrm>
                <a:off x="2590800" y="32004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49" name="Group 448"/>
          <p:cNvGrpSpPr/>
          <p:nvPr/>
        </p:nvGrpSpPr>
        <p:grpSpPr>
          <a:xfrm>
            <a:off x="1143000" y="1219200"/>
            <a:ext cx="914400" cy="762000"/>
            <a:chOff x="1143000" y="1143000"/>
            <a:chExt cx="914400" cy="762000"/>
          </a:xfrm>
        </p:grpSpPr>
        <p:grpSp>
          <p:nvGrpSpPr>
            <p:cNvPr id="3" name="Group 100"/>
            <p:cNvGrpSpPr/>
            <p:nvPr/>
          </p:nvGrpSpPr>
          <p:grpSpPr>
            <a:xfrm>
              <a:off x="1447800" y="1143000"/>
              <a:ext cx="609600" cy="762000"/>
              <a:chOff x="2057400" y="3429000"/>
              <a:chExt cx="609600" cy="762000"/>
            </a:xfrm>
          </p:grpSpPr>
          <p:cxnSp>
            <p:nvCxnSpPr>
              <p:cNvPr id="33" name="Straight Connector 32"/>
              <p:cNvCxnSpPr/>
              <p:nvPr/>
            </p:nvCxnSpPr>
            <p:spPr>
              <a:xfrm rot="5400000">
                <a:off x="1943100" y="35433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>
                <a:off x="1944688" y="40759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2058194" y="36576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2058194" y="39624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rot="5400000">
                <a:off x="1981994" y="38100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rot="5400000">
                <a:off x="2058988" y="38092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2438400" y="3810000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Oval 39"/>
              <p:cNvSpPr/>
              <p:nvPr/>
            </p:nvSpPr>
            <p:spPr>
              <a:xfrm>
                <a:off x="2286000" y="3733800"/>
                <a:ext cx="152400" cy="152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8" name="Rectangle 447"/>
            <p:cNvSpPr/>
            <p:nvPr/>
          </p:nvSpPr>
          <p:spPr>
            <a:xfrm>
              <a:off x="1143000" y="1371600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400" baseline="-25000" dirty="0"/>
            </a:p>
          </p:txBody>
        </p:sp>
      </p:grpSp>
      <p:grpSp>
        <p:nvGrpSpPr>
          <p:cNvPr id="2" name="Group 30"/>
          <p:cNvGrpSpPr/>
          <p:nvPr/>
        </p:nvGrpSpPr>
        <p:grpSpPr>
          <a:xfrm flipH="1">
            <a:off x="6019800" y="2362200"/>
            <a:ext cx="457200" cy="762000"/>
            <a:chOff x="1904206" y="2133600"/>
            <a:chExt cx="457994" cy="762000"/>
          </a:xfrm>
        </p:grpSpPr>
        <p:cxnSp>
          <p:nvCxnSpPr>
            <p:cNvPr id="11" name="Straight Connector 10"/>
            <p:cNvCxnSpPr/>
            <p:nvPr/>
          </p:nvCxnSpPr>
          <p:spPr>
            <a:xfrm rot="5400000">
              <a:off x="1789906" y="2247900"/>
              <a:ext cx="2293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1791494" y="2780506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905000" y="23622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905000" y="26670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1828800" y="25146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1905794" y="2513806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133600" y="25146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0" name="Rectangle 449"/>
          <p:cNvSpPr/>
          <p:nvPr/>
        </p:nvSpPr>
        <p:spPr>
          <a:xfrm>
            <a:off x="4953000" y="2667000"/>
            <a:ext cx="4010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1400" baseline="-25000" dirty="0" smtClean="0">
                <a:latin typeface="Arial" pitchFamily="34" charset="0"/>
                <a:cs typeface="Arial" pitchFamily="34" charset="0"/>
              </a:rPr>
              <a:t>1</a:t>
            </a:r>
            <a:endParaRPr lang="en-US" sz="1400" baseline="-25000" dirty="0"/>
          </a:p>
        </p:txBody>
      </p:sp>
      <p:grpSp>
        <p:nvGrpSpPr>
          <p:cNvPr id="454" name="Group 453"/>
          <p:cNvGrpSpPr/>
          <p:nvPr/>
        </p:nvGrpSpPr>
        <p:grpSpPr>
          <a:xfrm>
            <a:off x="2209800" y="1295400"/>
            <a:ext cx="609600" cy="457994"/>
            <a:chOff x="2209800" y="1295400"/>
            <a:chExt cx="609600" cy="457994"/>
          </a:xfrm>
        </p:grpSpPr>
        <p:grpSp>
          <p:nvGrpSpPr>
            <p:cNvPr id="7" name="Group 70"/>
            <p:cNvGrpSpPr/>
            <p:nvPr/>
          </p:nvGrpSpPr>
          <p:grpSpPr>
            <a:xfrm>
              <a:off x="2362200" y="1447800"/>
              <a:ext cx="457200" cy="305594"/>
              <a:chOff x="3429000" y="2133600"/>
              <a:chExt cx="457200" cy="305594"/>
            </a:xfrm>
          </p:grpSpPr>
          <p:cxnSp>
            <p:nvCxnSpPr>
              <p:cNvPr id="59" name="Straight Connector 58"/>
              <p:cNvCxnSpPr/>
              <p:nvPr/>
            </p:nvCxnSpPr>
            <p:spPr>
              <a:xfrm rot="5400000">
                <a:off x="3581400" y="23622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10800000" flipV="1">
                <a:off x="3429000" y="2133600"/>
                <a:ext cx="457200" cy="30479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53" name="Rectangle 452"/>
            <p:cNvSpPr/>
            <p:nvPr/>
          </p:nvSpPr>
          <p:spPr>
            <a:xfrm>
              <a:off x="2209800" y="1295400"/>
              <a:ext cx="43954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err="1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400" baseline="-25000" dirty="0" err="1" smtClean="0">
                  <a:latin typeface="Arial" pitchFamily="34" charset="0"/>
                  <a:cs typeface="Arial" pitchFamily="34" charset="0"/>
                </a:rPr>
                <a:t>dd</a:t>
              </a:r>
              <a:endParaRPr lang="en-US" sz="1400" baseline="-25000" dirty="0"/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4800600" y="3429000"/>
            <a:ext cx="381000" cy="762000"/>
            <a:chOff x="4800600" y="3429000"/>
            <a:chExt cx="381000" cy="762000"/>
          </a:xfrm>
        </p:grpSpPr>
        <p:cxnSp>
          <p:nvCxnSpPr>
            <p:cNvPr id="100" name="Straight Connector 99"/>
            <p:cNvCxnSpPr/>
            <p:nvPr/>
          </p:nvCxnSpPr>
          <p:spPr>
            <a:xfrm rot="5400000">
              <a:off x="4724797" y="35048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 flipH="1">
              <a:off x="4724797" y="41144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4800600" y="3581400"/>
              <a:ext cx="153194" cy="76997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flipV="1">
              <a:off x="4800600" y="3963197"/>
              <a:ext cx="153194" cy="7540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5400000">
              <a:off x="4725194" y="38100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4953000" y="38100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9" name="Rectangle 98"/>
          <p:cNvSpPr/>
          <p:nvPr/>
        </p:nvSpPr>
        <p:spPr>
          <a:xfrm>
            <a:off x="4114800" y="3657600"/>
            <a:ext cx="4010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1400" baseline="-25000" dirty="0" smtClean="0">
                <a:latin typeface="Arial" pitchFamily="34" charset="0"/>
                <a:cs typeface="Arial" pitchFamily="34" charset="0"/>
              </a:rPr>
              <a:t>1</a:t>
            </a:r>
            <a:endParaRPr lang="en-US" sz="1400" baseline="-25000" dirty="0"/>
          </a:p>
        </p:txBody>
      </p:sp>
      <p:grpSp>
        <p:nvGrpSpPr>
          <p:cNvPr id="119" name="Group 118"/>
          <p:cNvGrpSpPr/>
          <p:nvPr/>
        </p:nvGrpSpPr>
        <p:grpSpPr>
          <a:xfrm>
            <a:off x="5181600" y="4419600"/>
            <a:ext cx="381000" cy="762000"/>
            <a:chOff x="5181600" y="4419600"/>
            <a:chExt cx="381000" cy="762000"/>
          </a:xfrm>
        </p:grpSpPr>
        <p:cxnSp>
          <p:nvCxnSpPr>
            <p:cNvPr id="113" name="Straight Connector 112"/>
            <p:cNvCxnSpPr/>
            <p:nvPr/>
          </p:nvCxnSpPr>
          <p:spPr>
            <a:xfrm rot="5400000">
              <a:off x="5105797" y="44954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 rot="16200000" flipH="1">
              <a:off x="5105797" y="51050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5181600" y="4572000"/>
              <a:ext cx="153194" cy="7699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 flipV="1">
              <a:off x="5181600" y="4953797"/>
              <a:ext cx="153194" cy="75403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 rot="5400000">
              <a:off x="5106194" y="48006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5334000" y="48006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" name="Group 30"/>
          <p:cNvGrpSpPr/>
          <p:nvPr/>
        </p:nvGrpSpPr>
        <p:grpSpPr>
          <a:xfrm flipH="1">
            <a:off x="6858000" y="2667000"/>
            <a:ext cx="457200" cy="762000"/>
            <a:chOff x="1904206" y="2133600"/>
            <a:chExt cx="457994" cy="762000"/>
          </a:xfrm>
        </p:grpSpPr>
        <p:cxnSp>
          <p:nvCxnSpPr>
            <p:cNvPr id="120" name="Straight Connector 119"/>
            <p:cNvCxnSpPr/>
            <p:nvPr/>
          </p:nvCxnSpPr>
          <p:spPr>
            <a:xfrm rot="5400000">
              <a:off x="1789906" y="2247900"/>
              <a:ext cx="2293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5400000">
              <a:off x="1791494" y="2780506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>
              <a:off x="1905000" y="23622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>
              <a:off x="1905000" y="26670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rot="5400000">
              <a:off x="1828800" y="25146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 rot="5400000">
              <a:off x="1905794" y="2513806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>
              <a:off x="2133600" y="25146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9" name="Group 128"/>
          <p:cNvGrpSpPr/>
          <p:nvPr/>
        </p:nvGrpSpPr>
        <p:grpSpPr>
          <a:xfrm flipH="1">
            <a:off x="6781800" y="3810000"/>
            <a:ext cx="457200" cy="762000"/>
            <a:chOff x="5181600" y="4419600"/>
            <a:chExt cx="381000" cy="762000"/>
          </a:xfrm>
        </p:grpSpPr>
        <p:cxnSp>
          <p:nvCxnSpPr>
            <p:cNvPr id="130" name="Straight Connector 129"/>
            <p:cNvCxnSpPr/>
            <p:nvPr/>
          </p:nvCxnSpPr>
          <p:spPr>
            <a:xfrm rot="5400000">
              <a:off x="5105797" y="44954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 rot="16200000" flipH="1">
              <a:off x="5105797" y="51050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>
              <a:off x="5181600" y="4572000"/>
              <a:ext cx="153194" cy="7699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flipV="1">
              <a:off x="5181600" y="4953797"/>
              <a:ext cx="153194" cy="75403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 rot="5400000">
              <a:off x="5106194" y="48006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>
              <a:off x="5334000" y="48006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6" name="Group 135"/>
          <p:cNvGrpSpPr/>
          <p:nvPr/>
        </p:nvGrpSpPr>
        <p:grpSpPr>
          <a:xfrm flipH="1">
            <a:off x="5562600" y="3429000"/>
            <a:ext cx="381000" cy="762000"/>
            <a:chOff x="4800600" y="3429000"/>
            <a:chExt cx="381000" cy="762000"/>
          </a:xfrm>
        </p:grpSpPr>
        <p:cxnSp>
          <p:nvCxnSpPr>
            <p:cNvPr id="137" name="Straight Connector 136"/>
            <p:cNvCxnSpPr/>
            <p:nvPr/>
          </p:nvCxnSpPr>
          <p:spPr>
            <a:xfrm rot="5400000">
              <a:off x="4724797" y="35048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 rot="16200000" flipH="1">
              <a:off x="4724797" y="41144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>
              <a:off x="4800600" y="3581400"/>
              <a:ext cx="153194" cy="76997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 flipV="1">
              <a:off x="4800600" y="3963197"/>
              <a:ext cx="153194" cy="7540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 rot="5400000">
              <a:off x="4725194" y="38100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>
              <a:off x="4953000" y="38100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9" name="Oval 158"/>
          <p:cNvSpPr/>
          <p:nvPr/>
        </p:nvSpPr>
        <p:spPr>
          <a:xfrm>
            <a:off x="3308988" y="5481133"/>
            <a:ext cx="3048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52" name="Group 451"/>
          <p:cNvGrpSpPr/>
          <p:nvPr/>
        </p:nvGrpSpPr>
        <p:grpSpPr>
          <a:xfrm>
            <a:off x="1749960" y="4808141"/>
            <a:ext cx="607417" cy="762000"/>
            <a:chOff x="1749960" y="4808141"/>
            <a:chExt cx="607417" cy="762000"/>
          </a:xfrm>
        </p:grpSpPr>
        <p:cxnSp>
          <p:nvCxnSpPr>
            <p:cNvPr id="155" name="Straight Connector 154"/>
            <p:cNvCxnSpPr/>
            <p:nvPr/>
          </p:nvCxnSpPr>
          <p:spPr>
            <a:xfrm rot="5400000">
              <a:off x="1795428" y="4883944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 rot="16200000" flipH="1">
              <a:off x="1795428" y="5493544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rot="5400000">
              <a:off x="1719625" y="5188347"/>
              <a:ext cx="304800" cy="1588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Rectangle 153"/>
            <p:cNvSpPr/>
            <p:nvPr/>
          </p:nvSpPr>
          <p:spPr>
            <a:xfrm>
              <a:off x="2023631" y="4884341"/>
              <a:ext cx="3337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baseline="-25000" dirty="0"/>
            </a:p>
          </p:txBody>
        </p:sp>
        <p:cxnSp>
          <p:nvCxnSpPr>
            <p:cNvPr id="160" name="Straight Connector 159"/>
            <p:cNvCxnSpPr/>
            <p:nvPr/>
          </p:nvCxnSpPr>
          <p:spPr>
            <a:xfrm flipH="1">
              <a:off x="1749960" y="4960541"/>
              <a:ext cx="116232" cy="21821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>
            <a:xfrm flipH="1">
              <a:off x="1869293" y="5187717"/>
              <a:ext cx="124797" cy="2300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>
            <a:xfrm>
              <a:off x="1872819" y="4953797"/>
              <a:ext cx="121271" cy="22495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>
            <a:xfrm>
              <a:off x="1752600" y="5187716"/>
              <a:ext cx="124250" cy="2328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106-5683-4AA8-BB18-3A253F5626B0}" type="datetime1">
              <a:rPr lang="en-US" smtClean="0"/>
              <a:pPr/>
              <a:t>1/30/2015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78" name="Group 77"/>
          <p:cNvGrpSpPr/>
          <p:nvPr/>
        </p:nvGrpSpPr>
        <p:grpSpPr>
          <a:xfrm>
            <a:off x="1370563" y="2037830"/>
            <a:ext cx="3735544" cy="1853870"/>
            <a:chOff x="1370563" y="2037830"/>
            <a:chExt cx="3735544" cy="1853870"/>
          </a:xfrm>
        </p:grpSpPr>
        <p:grpSp>
          <p:nvGrpSpPr>
            <p:cNvPr id="5" name="Group 4"/>
            <p:cNvGrpSpPr/>
            <p:nvPr/>
          </p:nvGrpSpPr>
          <p:grpSpPr>
            <a:xfrm>
              <a:off x="2667000" y="2971800"/>
              <a:ext cx="152400" cy="685800"/>
              <a:chOff x="2667000" y="2971800"/>
              <a:chExt cx="152400" cy="685800"/>
            </a:xfrm>
          </p:grpSpPr>
          <p:cxnSp>
            <p:nvCxnSpPr>
              <p:cNvPr id="6" name="Straight Connector 5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" name="Group 7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9" name="Straight Connector 8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8" name="Group 17"/>
            <p:cNvGrpSpPr/>
            <p:nvPr/>
          </p:nvGrpSpPr>
          <p:grpSpPr>
            <a:xfrm rot="5400000">
              <a:off x="2982359" y="1420179"/>
              <a:ext cx="626289" cy="2705397"/>
              <a:chOff x="1367801" y="4046141"/>
              <a:chExt cx="626289" cy="2705397"/>
            </a:xfrm>
          </p:grpSpPr>
          <p:cxnSp>
            <p:nvCxnSpPr>
              <p:cNvPr id="19" name="Straight Connector 18"/>
              <p:cNvCxnSpPr/>
              <p:nvPr/>
            </p:nvCxnSpPr>
            <p:spPr>
              <a:xfrm rot="16200000" flipH="1">
                <a:off x="1414031" y="4503341"/>
                <a:ext cx="914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oval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rot="16200000" flipH="1">
                <a:off x="1204332" y="6084640"/>
                <a:ext cx="1333796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rot="5400000">
                <a:off x="1719625" y="5188347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 rot="16200000">
                <a:off x="1232347" y="4762514"/>
                <a:ext cx="60946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 err="1" smtClean="0">
                    <a:latin typeface="Arial" pitchFamily="34" charset="0"/>
                    <a:cs typeface="Arial" pitchFamily="34" charset="0"/>
                  </a:rPr>
                  <a:t>g</a:t>
                </a:r>
                <a:r>
                  <a:rPr lang="en-US" sz="1600" baseline="-25000" dirty="0" err="1" smtClean="0">
                    <a:latin typeface="Arial" pitchFamily="34" charset="0"/>
                    <a:cs typeface="Arial" pitchFamily="34" charset="0"/>
                  </a:rPr>
                  <a:t>m</a:t>
                </a:r>
                <a:r>
                  <a:rPr lang="en-US" sz="16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l-GR" sz="1600" baseline="-25000" dirty="0" smtClean="0">
                    <a:latin typeface="Arial" pitchFamily="34" charset="0"/>
                    <a:cs typeface="Arial" pitchFamily="34" charset="0"/>
                  </a:rPr>
                  <a:t>π</a:t>
                </a:r>
                <a:endParaRPr lang="en-US" sz="1600" baseline="-25000" dirty="0"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 flipH="1">
                <a:off x="1749960" y="4960541"/>
                <a:ext cx="116232" cy="21821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flipH="1">
                <a:off x="1869293" y="5187717"/>
                <a:ext cx="124797" cy="23002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1872819" y="4953797"/>
                <a:ext cx="121271" cy="22495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1752600" y="5187716"/>
                <a:ext cx="124250" cy="2328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87"/>
            <p:cNvGrpSpPr/>
            <p:nvPr/>
          </p:nvGrpSpPr>
          <p:grpSpPr>
            <a:xfrm>
              <a:off x="2590799" y="3657600"/>
              <a:ext cx="304800" cy="227806"/>
              <a:chOff x="3505200" y="3886994"/>
              <a:chExt cx="457200" cy="305594"/>
            </a:xfrm>
          </p:grpSpPr>
          <p:cxnSp>
            <p:nvCxnSpPr>
              <p:cNvPr id="28" name="Straight Connector 27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9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30" name="Straight Connector 29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3" name="Group 32"/>
            <p:cNvGrpSpPr/>
            <p:nvPr/>
          </p:nvGrpSpPr>
          <p:grpSpPr>
            <a:xfrm>
              <a:off x="4218873" y="2964749"/>
              <a:ext cx="152400" cy="685800"/>
              <a:chOff x="2667000" y="2971800"/>
              <a:chExt cx="152400" cy="685800"/>
            </a:xfrm>
          </p:grpSpPr>
          <p:cxnSp>
            <p:nvCxnSpPr>
              <p:cNvPr id="34" name="Straight Connector 33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headEnd type="oval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6" name="Group 3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37" name="Straight Connector 36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6" name="Group 87"/>
            <p:cNvGrpSpPr/>
            <p:nvPr/>
          </p:nvGrpSpPr>
          <p:grpSpPr>
            <a:xfrm>
              <a:off x="4142673" y="3659194"/>
              <a:ext cx="304800" cy="227806"/>
              <a:chOff x="3505200" y="3886994"/>
              <a:chExt cx="457200" cy="305594"/>
            </a:xfrm>
          </p:grpSpPr>
          <p:cxnSp>
            <p:nvCxnSpPr>
              <p:cNvPr id="47" name="Straight Connector 46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49" name="Straight Connector 48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6" name="Rectangle 55"/>
            <p:cNvSpPr/>
            <p:nvPr/>
          </p:nvSpPr>
          <p:spPr>
            <a:xfrm>
              <a:off x="2820635" y="3057475"/>
              <a:ext cx="439544" cy="66684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aseline="30000" dirty="0" smtClean="0">
                  <a:latin typeface="Arial" pitchFamily="34" charset="0"/>
                  <a:cs typeface="Arial" pitchFamily="34" charset="0"/>
                </a:rPr>
                <a:t>+</a:t>
              </a:r>
              <a:endParaRPr lang="en-US" sz="1600" baseline="30000" dirty="0">
                <a:latin typeface="Arial" pitchFamily="34" charset="0"/>
                <a:cs typeface="Arial" pitchFamily="34" charset="0"/>
              </a:endParaRPr>
            </a:p>
            <a:p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 v</a:t>
              </a:r>
              <a:r>
                <a:rPr lang="el-GR" sz="1600" baseline="-25000" dirty="0" smtClean="0">
                  <a:latin typeface="Arial" pitchFamily="34" charset="0"/>
                  <a:cs typeface="Arial" pitchFamily="34" charset="0"/>
                </a:rPr>
                <a:t>π</a:t>
              </a:r>
              <a:endParaRPr lang="en-US" sz="1600" baseline="-25000" dirty="0" smtClean="0">
                <a:latin typeface="Arial" pitchFamily="34" charset="0"/>
                <a:cs typeface="Arial" pitchFamily="34" charset="0"/>
              </a:endParaRPr>
            </a:p>
            <a:p>
              <a:r>
                <a:rPr lang="en-US" sz="1600" baseline="-25000" dirty="0" smtClean="0"/>
                <a:t>-</a:t>
              </a:r>
              <a:endParaRPr lang="en-US" sz="1600" baseline="-25000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685799" y="3061458"/>
              <a:ext cx="420308" cy="66684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aseline="30000" dirty="0" smtClean="0">
                  <a:latin typeface="Arial" pitchFamily="34" charset="0"/>
                  <a:cs typeface="Arial" pitchFamily="34" charset="0"/>
                </a:rPr>
                <a:t>+</a:t>
              </a:r>
              <a:endParaRPr lang="en-US" sz="1600" baseline="30000" dirty="0">
                <a:latin typeface="Arial" pitchFamily="34" charset="0"/>
                <a:cs typeface="Arial" pitchFamily="34" charset="0"/>
              </a:endParaRPr>
            </a:p>
            <a:p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 v</a:t>
              </a:r>
              <a:r>
                <a:rPr lang="en-US" sz="1600" baseline="-25000" dirty="0" smtClean="0">
                  <a:latin typeface="Arial" pitchFamily="34" charset="0"/>
                  <a:cs typeface="Arial" pitchFamily="34" charset="0"/>
                </a:rPr>
                <a:t>0</a:t>
              </a:r>
            </a:p>
            <a:p>
              <a:r>
                <a:rPr lang="en-US" sz="1600" baseline="-25000" dirty="0" smtClean="0"/>
                <a:t>-</a:t>
              </a:r>
              <a:endParaRPr lang="en-US" sz="1600" baseline="-25000" dirty="0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3810000" y="3242846"/>
              <a:ext cx="40748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600" baseline="-25000" dirty="0" smtClean="0">
                  <a:latin typeface="Arial" pitchFamily="34" charset="0"/>
                  <a:cs typeface="Arial" pitchFamily="34" charset="0"/>
                </a:rPr>
                <a:t>L</a:t>
              </a:r>
              <a:endParaRPr lang="en-US" sz="1600" baseline="-25000" dirty="0"/>
            </a:p>
          </p:txBody>
        </p:sp>
        <p:grpSp>
          <p:nvGrpSpPr>
            <p:cNvPr id="59" name="Group 58"/>
            <p:cNvGrpSpPr/>
            <p:nvPr/>
          </p:nvGrpSpPr>
          <p:grpSpPr>
            <a:xfrm>
              <a:off x="1370563" y="3003246"/>
              <a:ext cx="727647" cy="685006"/>
              <a:chOff x="1329753" y="2972594"/>
              <a:chExt cx="727647" cy="685006"/>
            </a:xfrm>
          </p:grpSpPr>
          <p:cxnSp>
            <p:nvCxnSpPr>
              <p:cNvPr id="60" name="Straight Connector 59"/>
              <p:cNvCxnSpPr>
                <a:endCxn id="62" idx="0"/>
              </p:cNvCxnSpPr>
              <p:nvPr/>
            </p:nvCxnSpPr>
            <p:spPr>
              <a:xfrm rot="5400000">
                <a:off x="1828800" y="30480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>
                <a:stCxn id="62" idx="4"/>
              </p:cNvCxnSpPr>
              <p:nvPr/>
            </p:nvCxnSpPr>
            <p:spPr>
              <a:xfrm rot="16200000" flipH="1">
                <a:off x="1829197" y="3581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Oval 61"/>
              <p:cNvSpPr/>
              <p:nvPr/>
            </p:nvSpPr>
            <p:spPr>
              <a:xfrm>
                <a:off x="1752600" y="3124200"/>
                <a:ext cx="304800" cy="3810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1329753" y="3124200"/>
                <a:ext cx="38504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baseline="-25000" dirty="0" smtClean="0">
                    <a:latin typeface="Arial" pitchFamily="34" charset="0"/>
                    <a:cs typeface="Arial" pitchFamily="34" charset="0"/>
                  </a:rPr>
                  <a:t>s</a:t>
                </a:r>
                <a:endParaRPr lang="en-US" baseline="-25000" dirty="0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1752600" y="3124200"/>
                <a:ext cx="3048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±</a:t>
                </a:r>
                <a:endParaRPr lang="en-US" baseline="-25000" dirty="0"/>
              </a:p>
            </p:txBody>
          </p:sp>
        </p:grpSp>
        <p:grpSp>
          <p:nvGrpSpPr>
            <p:cNvPr id="66" name="Group 87"/>
            <p:cNvGrpSpPr/>
            <p:nvPr/>
          </p:nvGrpSpPr>
          <p:grpSpPr>
            <a:xfrm>
              <a:off x="1793410" y="3663894"/>
              <a:ext cx="304800" cy="227806"/>
              <a:chOff x="3505200" y="3886994"/>
              <a:chExt cx="457200" cy="305594"/>
            </a:xfrm>
          </p:grpSpPr>
          <p:cxnSp>
            <p:nvCxnSpPr>
              <p:cNvPr id="67" name="Straight Connector 66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8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69" name="Straight Connector 68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6" name="Group 75"/>
            <p:cNvGrpSpPr/>
            <p:nvPr/>
          </p:nvGrpSpPr>
          <p:grpSpPr>
            <a:xfrm>
              <a:off x="2286000" y="2459733"/>
              <a:ext cx="152400" cy="695119"/>
              <a:chOff x="2286000" y="2459733"/>
              <a:chExt cx="152400" cy="695119"/>
            </a:xfrm>
          </p:grpSpPr>
          <p:cxnSp>
            <p:nvCxnSpPr>
              <p:cNvPr id="73" name="Straight Connector 72"/>
              <p:cNvCxnSpPr/>
              <p:nvPr/>
            </p:nvCxnSpPr>
            <p:spPr>
              <a:xfrm>
                <a:off x="2286000" y="2459733"/>
                <a:ext cx="0" cy="695119"/>
              </a:xfrm>
              <a:prstGeom prst="line">
                <a:avLst/>
              </a:prstGeom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Arrow Connector 74"/>
              <p:cNvCxnSpPr/>
              <p:nvPr/>
            </p:nvCxnSpPr>
            <p:spPr>
              <a:xfrm>
                <a:off x="2286000" y="3154852"/>
                <a:ext cx="152400" cy="0"/>
              </a:xfrm>
              <a:prstGeom prst="straightConnector1">
                <a:avLst/>
              </a:prstGeom>
              <a:ln>
                <a:solidFill>
                  <a:schemeClr val="accent3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7" name="Rectangle 76"/>
            <p:cNvSpPr/>
            <p:nvPr/>
          </p:nvSpPr>
          <p:spPr>
            <a:xfrm>
              <a:off x="2079452" y="2037830"/>
              <a:ext cx="43794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err="1" smtClean="0">
                  <a:solidFill>
                    <a:schemeClr val="accent3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600" baseline="-25000" dirty="0" err="1" smtClean="0">
                  <a:solidFill>
                    <a:schemeClr val="accent3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in</a:t>
              </a:r>
              <a:endParaRPr lang="en-US" sz="1600" baseline="-25000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2223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8015</TotalTime>
  <Words>45</Words>
  <Application>Microsoft Office PowerPoint</Application>
  <PresentationFormat>On-screen Show (4:3)</PresentationFormat>
  <Paragraphs>35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Office Theme</vt:lpstr>
      <vt:lpstr>Equation</vt:lpstr>
      <vt:lpstr>PowerPoint Presentation</vt:lpstr>
      <vt:lpstr>PowerPoint Presentation</vt:lpstr>
      <vt:lpstr>PowerPoint Presentation</vt:lpstr>
    </vt:vector>
  </TitlesOfParts>
  <Company>Georgia Institute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gserrano</cp:lastModifiedBy>
  <cp:revision>320</cp:revision>
  <dcterms:created xsi:type="dcterms:W3CDTF">2008-07-16T15:24:16Z</dcterms:created>
  <dcterms:modified xsi:type="dcterms:W3CDTF">2015-01-30T13:32:15Z</dcterms:modified>
</cp:coreProperties>
</file>