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4" r:id="rId2"/>
    <p:sldId id="315" r:id="rId3"/>
    <p:sldId id="328" r:id="rId4"/>
    <p:sldId id="329" r:id="rId5"/>
    <p:sldId id="331" r:id="rId6"/>
    <p:sldId id="330" r:id="rId7"/>
    <p:sldId id="321" r:id="rId8"/>
    <p:sldId id="322" r:id="rId9"/>
    <p:sldId id="323" r:id="rId10"/>
    <p:sldId id="324" r:id="rId11"/>
    <p:sldId id="327" r:id="rId12"/>
    <p:sldId id="325" r:id="rId13"/>
    <p:sldId id="326" r:id="rId14"/>
    <p:sldId id="316" r:id="rId15"/>
    <p:sldId id="317" r:id="rId16"/>
    <p:sldId id="318" r:id="rId17"/>
    <p:sldId id="319" r:id="rId18"/>
    <p:sldId id="320" r:id="rId19"/>
    <p:sldId id="33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134"/>
    <a:srgbClr val="D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5" d="100"/>
          <a:sy n="65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F63DA-5DC6-4935-A858-859E1DF8F6E3}" type="datetimeFigureOut">
              <a:rPr lang="en-US" smtClean="0"/>
              <a:pPr/>
              <a:t>9/4/2014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DBFF2-13F8-40F6-BEB9-438DFB2D0E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4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0C7D-7ABE-47C8-8AB3-25F8B57DB6F4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1F00-5841-4D9B-B185-EED3BE769D0F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24C-1B17-45D4-B7E3-9133B873ECF3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6581F-279F-46BF-BADD-076A5A9F0EDD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67B3-F05A-47C7-B058-FC58E5B09892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36D3C-3D83-404C-AD49-77D9E3CF0FC8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A0D6-4E6F-4357-B888-B2B0AE7B06A4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81800" y="7620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16002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457200"/>
            <a:ext cx="8686800" cy="76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2"/>
          <p:cNvSpPr txBox="1">
            <a:spLocks/>
          </p:cNvSpPr>
          <p:nvPr userDrawn="1"/>
        </p:nvSpPr>
        <p:spPr>
          <a:xfrm>
            <a:off x="152400" y="76200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INEL 6995 – Introduction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166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228600" y="6400797"/>
            <a:ext cx="8686800" cy="457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EBA18-13F3-4ED8-B162-BA3453E296FE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0E9D6-1632-4602-88C2-B296405067BA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58A1-FD8C-4416-B910-E78F5ADBB3AF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A7C3-04E5-45FE-B7F9-ACA64167C785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Analog Circuit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CB5E-70A3-49B9-AEC4-BC44322708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10" Type="http://schemas.openxmlformats.org/officeDocument/2006/relationships/oleObject" Target="../embeddings/oleObject2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6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0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57200" y="1219200"/>
            <a:ext cx="457994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1295400" y="1219200"/>
            <a:ext cx="609600" cy="762000"/>
            <a:chOff x="2057400" y="3429000"/>
            <a:chExt cx="609600" cy="762000"/>
          </a:xfrm>
        </p:grpSpPr>
        <p:cxnSp>
          <p:nvCxnSpPr>
            <p:cNvPr id="33" name="Straight Connector 32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362200" y="1371600"/>
            <a:ext cx="457200" cy="305594"/>
            <a:chOff x="3429000" y="2133600"/>
            <a:chExt cx="457200" cy="305594"/>
          </a:xfrm>
        </p:grpSpPr>
        <p:cxnSp>
          <p:nvCxnSpPr>
            <p:cNvPr id="59" name="Straight Connector 58"/>
            <p:cNvCxnSpPr/>
            <p:nvPr/>
          </p:nvCxnSpPr>
          <p:spPr>
            <a:xfrm rot="5400000">
              <a:off x="3581400" y="23622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0800000" flipV="1">
              <a:off x="3429000" y="2133600"/>
              <a:ext cx="457200" cy="3047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3048000" y="14478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7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/>
          <p:nvPr/>
        </p:nvGrpSpPr>
        <p:grpSpPr>
          <a:xfrm>
            <a:off x="1295400" y="3352800"/>
            <a:ext cx="609600" cy="1066800"/>
            <a:chOff x="1295400" y="3352800"/>
            <a:chExt cx="609600" cy="1066800"/>
          </a:xfrm>
        </p:grpSpPr>
        <p:cxnSp>
          <p:nvCxnSpPr>
            <p:cNvPr id="42" name="Straight Connector 41"/>
            <p:cNvCxnSpPr/>
            <p:nvPr/>
          </p:nvCxnSpPr>
          <p:spPr>
            <a:xfrm rot="5400000">
              <a:off x="1181100" y="3467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182688" y="3999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296194" y="3581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296194" y="3886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219994" y="3733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372791" y="3656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676400" y="4038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334691" y="4151709"/>
              <a:ext cx="533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6200000" flipH="1">
              <a:off x="1525191" y="3811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676400" y="42672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1600200" y="4038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1601391" y="42660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97"/>
          <p:cNvGrpSpPr/>
          <p:nvPr/>
        </p:nvGrpSpPr>
        <p:grpSpPr>
          <a:xfrm>
            <a:off x="381000" y="3352800"/>
            <a:ext cx="609600" cy="838200"/>
            <a:chOff x="2362200" y="4495800"/>
            <a:chExt cx="609600" cy="838200"/>
          </a:xfrm>
        </p:grpSpPr>
        <p:cxnSp>
          <p:nvCxnSpPr>
            <p:cNvPr id="82" name="Straight Connector 81"/>
            <p:cNvCxnSpPr/>
            <p:nvPr/>
          </p:nvCxnSpPr>
          <p:spPr>
            <a:xfrm rot="5400000">
              <a:off x="2247900" y="46101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249488" y="51427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2362994" y="4724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2362994" y="5029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2286794" y="48768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2439591" y="4799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27432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2515791" y="51804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16200000" flipH="1">
              <a:off x="2591991" y="49541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2667000" y="51816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Group 139"/>
          <p:cNvGrpSpPr/>
          <p:nvPr/>
        </p:nvGrpSpPr>
        <p:grpSpPr>
          <a:xfrm>
            <a:off x="2209800" y="3276600"/>
            <a:ext cx="609600" cy="1295400"/>
            <a:chOff x="5715000" y="4038600"/>
            <a:chExt cx="609600" cy="1295400"/>
          </a:xfrm>
        </p:grpSpPr>
        <p:cxnSp>
          <p:nvCxnSpPr>
            <p:cNvPr id="125" name="Straight Connector 124"/>
            <p:cNvCxnSpPr/>
            <p:nvPr/>
          </p:nvCxnSpPr>
          <p:spPr>
            <a:xfrm rot="5400000">
              <a:off x="5600700" y="4152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5602288" y="4685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5715794" y="4267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15794" y="4572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>
              <a:off x="5639594" y="4419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5792391" y="4342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60960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5639991" y="4951809"/>
              <a:ext cx="7620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6200000" flipH="1">
              <a:off x="5944791" y="4496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6096000" y="4953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>
              <a:off x="60198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6020991" y="49518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6096000" y="5181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6020991" y="5180409"/>
              <a:ext cx="1524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5"/>
          <p:cNvGrpSpPr/>
          <p:nvPr/>
        </p:nvGrpSpPr>
        <p:grpSpPr>
          <a:xfrm>
            <a:off x="5638800" y="27432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Group 146"/>
          <p:cNvGrpSpPr/>
          <p:nvPr/>
        </p:nvGrpSpPr>
        <p:grpSpPr>
          <a:xfrm>
            <a:off x="3810000" y="2286000"/>
            <a:ext cx="609600" cy="762000"/>
            <a:chOff x="2057400" y="3429000"/>
            <a:chExt cx="609600" cy="762000"/>
          </a:xfrm>
        </p:grpSpPr>
        <p:cxnSp>
          <p:nvCxnSpPr>
            <p:cNvPr id="148" name="Straight Connector 147"/>
            <p:cNvCxnSpPr/>
            <p:nvPr/>
          </p:nvCxnSpPr>
          <p:spPr>
            <a:xfrm rot="5400000">
              <a:off x="1943100" y="35433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1944688" y="40759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2058194" y="36576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>
              <a:off x="2058194" y="39624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19819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2058988" y="38092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2438400" y="38100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Oval 154"/>
            <p:cNvSpPr/>
            <p:nvPr/>
          </p:nvSpPr>
          <p:spPr>
            <a:xfrm>
              <a:off x="2286000" y="37338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156"/>
          <p:cNvGrpSpPr/>
          <p:nvPr/>
        </p:nvGrpSpPr>
        <p:grpSpPr>
          <a:xfrm rot="5400000">
            <a:off x="5905897" y="3009503"/>
            <a:ext cx="533400" cy="305594"/>
            <a:chOff x="5638800" y="2743200"/>
            <a:chExt cx="533400" cy="305594"/>
          </a:xfrm>
        </p:grpSpPr>
        <p:cxnSp>
          <p:nvCxnSpPr>
            <p:cNvPr id="158" name="Straight Connector 15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Group 161"/>
          <p:cNvGrpSpPr/>
          <p:nvPr/>
        </p:nvGrpSpPr>
        <p:grpSpPr>
          <a:xfrm>
            <a:off x="6019800" y="3429000"/>
            <a:ext cx="304800" cy="227805"/>
            <a:chOff x="3505200" y="3886994"/>
            <a:chExt cx="457200" cy="305592"/>
          </a:xfrm>
        </p:grpSpPr>
        <p:cxnSp>
          <p:nvCxnSpPr>
            <p:cNvPr id="163" name="Straight Connector 16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165" name="Straight Connector 164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oup 168"/>
          <p:cNvGrpSpPr/>
          <p:nvPr/>
        </p:nvGrpSpPr>
        <p:grpSpPr>
          <a:xfrm rot="10800000">
            <a:off x="6553200" y="2514600"/>
            <a:ext cx="457994" cy="762000"/>
            <a:chOff x="1904206" y="2133600"/>
            <a:chExt cx="457994" cy="762000"/>
          </a:xfrm>
        </p:grpSpPr>
        <p:cxnSp>
          <p:nvCxnSpPr>
            <p:cNvPr id="170" name="Straight Connector 16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Group 176"/>
          <p:cNvGrpSpPr/>
          <p:nvPr/>
        </p:nvGrpSpPr>
        <p:grpSpPr>
          <a:xfrm>
            <a:off x="5791200" y="4038600"/>
            <a:ext cx="533400" cy="305594"/>
            <a:chOff x="5638800" y="2743200"/>
            <a:chExt cx="533400" cy="305594"/>
          </a:xfrm>
        </p:grpSpPr>
        <p:cxnSp>
          <p:nvCxnSpPr>
            <p:cNvPr id="178" name="Straight Connector 177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 rot="10800000">
            <a:off x="6324600" y="3810000"/>
            <a:ext cx="457994" cy="762000"/>
            <a:chOff x="1904206" y="2133600"/>
            <a:chExt cx="457994" cy="762000"/>
          </a:xfrm>
        </p:grpSpPr>
        <p:cxnSp>
          <p:nvCxnSpPr>
            <p:cNvPr id="183" name="Straight Connector 182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/>
          <p:cNvGrpSpPr/>
          <p:nvPr/>
        </p:nvGrpSpPr>
        <p:grpSpPr>
          <a:xfrm>
            <a:off x="5715000" y="4953000"/>
            <a:ext cx="533400" cy="305594"/>
            <a:chOff x="5638800" y="2743200"/>
            <a:chExt cx="533400" cy="305594"/>
          </a:xfrm>
        </p:grpSpPr>
        <p:cxnSp>
          <p:nvCxnSpPr>
            <p:cNvPr id="204" name="Straight Connector 203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Group 207"/>
          <p:cNvGrpSpPr/>
          <p:nvPr/>
        </p:nvGrpSpPr>
        <p:grpSpPr>
          <a:xfrm rot="5400000">
            <a:off x="5982097" y="5219303"/>
            <a:ext cx="533400" cy="305594"/>
            <a:chOff x="5638800" y="2743200"/>
            <a:chExt cx="533400" cy="305594"/>
          </a:xfrm>
        </p:grpSpPr>
        <p:cxnSp>
          <p:nvCxnSpPr>
            <p:cNvPr id="209" name="Straight Connector 208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3" name="Group 212"/>
          <p:cNvGrpSpPr/>
          <p:nvPr/>
        </p:nvGrpSpPr>
        <p:grpSpPr>
          <a:xfrm>
            <a:off x="6096000" y="5638800"/>
            <a:ext cx="304800" cy="227805"/>
            <a:chOff x="3505200" y="3886994"/>
            <a:chExt cx="457200" cy="305592"/>
          </a:xfrm>
        </p:grpSpPr>
        <p:cxnSp>
          <p:nvCxnSpPr>
            <p:cNvPr id="214" name="Straight Connector 21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5" name="Group 86"/>
            <p:cNvGrpSpPr/>
            <p:nvPr/>
          </p:nvGrpSpPr>
          <p:grpSpPr>
            <a:xfrm>
              <a:off x="3505200" y="4038600"/>
              <a:ext cx="457200" cy="153986"/>
              <a:chOff x="3505200" y="4038600"/>
              <a:chExt cx="457200" cy="153986"/>
            </a:xfrm>
          </p:grpSpPr>
          <p:cxnSp>
            <p:nvCxnSpPr>
              <p:cNvPr id="216" name="Straight Connector 21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0800000">
                <a:off x="3657602" y="4190998"/>
                <a:ext cx="152399" cy="158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9" name="Group 218"/>
          <p:cNvGrpSpPr/>
          <p:nvPr/>
        </p:nvGrpSpPr>
        <p:grpSpPr>
          <a:xfrm rot="10800000">
            <a:off x="7391400" y="4724400"/>
            <a:ext cx="457994" cy="762000"/>
            <a:chOff x="1904206" y="2133600"/>
            <a:chExt cx="457994" cy="762000"/>
          </a:xfrm>
        </p:grpSpPr>
        <p:cxnSp>
          <p:nvCxnSpPr>
            <p:cNvPr id="220" name="Straight Connector 2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9" name="Straight Connector 228"/>
          <p:cNvCxnSpPr/>
          <p:nvPr/>
        </p:nvCxnSpPr>
        <p:spPr>
          <a:xfrm rot="10800000">
            <a:off x="6248400" y="5105398"/>
            <a:ext cx="1143000" cy="2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8" name="Group 237"/>
          <p:cNvGrpSpPr/>
          <p:nvPr/>
        </p:nvGrpSpPr>
        <p:grpSpPr>
          <a:xfrm>
            <a:off x="6858000" y="3276600"/>
            <a:ext cx="304800" cy="380205"/>
            <a:chOff x="6858000" y="3276600"/>
            <a:chExt cx="304800" cy="380205"/>
          </a:xfrm>
        </p:grpSpPr>
        <p:cxnSp>
          <p:nvCxnSpPr>
            <p:cNvPr id="228" name="Straight Connector 22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2" name="Group 231"/>
            <p:cNvGrpSpPr/>
            <p:nvPr/>
          </p:nvGrpSpPr>
          <p:grpSpPr>
            <a:xfrm>
              <a:off x="6858000" y="3429000"/>
              <a:ext cx="304800" cy="227805"/>
              <a:chOff x="3505200" y="3886994"/>
              <a:chExt cx="457200" cy="305592"/>
            </a:xfrm>
          </p:grpSpPr>
          <p:cxnSp>
            <p:nvCxnSpPr>
              <p:cNvPr id="233" name="Straight Connector 232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4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35" name="Straight Connector 234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39" name="Group 238"/>
          <p:cNvGrpSpPr/>
          <p:nvPr/>
        </p:nvGrpSpPr>
        <p:grpSpPr>
          <a:xfrm>
            <a:off x="3429000" y="1295400"/>
            <a:ext cx="304800" cy="380205"/>
            <a:chOff x="6858000" y="3276600"/>
            <a:chExt cx="304800" cy="380205"/>
          </a:xfrm>
        </p:grpSpPr>
        <p:cxnSp>
          <p:nvCxnSpPr>
            <p:cNvPr id="240" name="Straight Connector 239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1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42" name="Straight Connector 24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3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44" name="Straight Connector 24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47" name="Group 246"/>
          <p:cNvGrpSpPr/>
          <p:nvPr/>
        </p:nvGrpSpPr>
        <p:grpSpPr>
          <a:xfrm>
            <a:off x="7696200" y="5486400"/>
            <a:ext cx="304800" cy="380205"/>
            <a:chOff x="6858000" y="3276600"/>
            <a:chExt cx="304800" cy="380205"/>
          </a:xfrm>
        </p:grpSpPr>
        <p:cxnSp>
          <p:nvCxnSpPr>
            <p:cNvPr id="248" name="Straight Connector 247"/>
            <p:cNvCxnSpPr/>
            <p:nvPr/>
          </p:nvCxnSpPr>
          <p:spPr>
            <a:xfrm rot="5400000">
              <a:off x="6934994" y="33520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9" name="Group 231"/>
            <p:cNvGrpSpPr/>
            <p:nvPr/>
          </p:nvGrpSpPr>
          <p:grpSpPr>
            <a:xfrm>
              <a:off x="6858736" y="3429000"/>
              <a:ext cx="304896" cy="227805"/>
              <a:chOff x="3505200" y="3886994"/>
              <a:chExt cx="457200" cy="305592"/>
            </a:xfrm>
          </p:grpSpPr>
          <p:cxnSp>
            <p:nvCxnSpPr>
              <p:cNvPr id="250" name="Straight Connector 24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1" name="Group 86"/>
              <p:cNvGrpSpPr/>
              <p:nvPr/>
            </p:nvGrpSpPr>
            <p:grpSpPr>
              <a:xfrm>
                <a:off x="3505200" y="4038600"/>
                <a:ext cx="457200" cy="153986"/>
                <a:chOff x="3505200" y="4038600"/>
                <a:chExt cx="457200" cy="153986"/>
              </a:xfrm>
            </p:grpSpPr>
            <p:cxnSp>
              <p:nvCxnSpPr>
                <p:cNvPr id="252" name="Straight Connector 25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 rot="10800000">
                  <a:off x="3657602" y="4190998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74" name="Group 273"/>
          <p:cNvGrpSpPr/>
          <p:nvPr/>
        </p:nvGrpSpPr>
        <p:grpSpPr>
          <a:xfrm>
            <a:off x="1295400" y="4876800"/>
            <a:ext cx="610394" cy="1066800"/>
            <a:chOff x="1295400" y="4876800"/>
            <a:chExt cx="610394" cy="1066800"/>
          </a:xfrm>
        </p:grpSpPr>
        <p:grpSp>
          <p:nvGrpSpPr>
            <p:cNvPr id="255" name="Group 254"/>
            <p:cNvGrpSpPr/>
            <p:nvPr/>
          </p:nvGrpSpPr>
          <p:grpSpPr>
            <a:xfrm>
              <a:off x="12954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56" name="Straight Connector 255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8" name="Straight Connector 267"/>
            <p:cNvCxnSpPr/>
            <p:nvPr/>
          </p:nvCxnSpPr>
          <p:spPr>
            <a:xfrm rot="10800000">
              <a:off x="12954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1448594" y="5334000"/>
              <a:ext cx="9136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2" name="Group 291"/>
          <p:cNvGrpSpPr/>
          <p:nvPr/>
        </p:nvGrpSpPr>
        <p:grpSpPr>
          <a:xfrm>
            <a:off x="2209800" y="4876800"/>
            <a:ext cx="610394" cy="1066800"/>
            <a:chOff x="2209800" y="4876800"/>
            <a:chExt cx="610394" cy="1066800"/>
          </a:xfrm>
        </p:grpSpPr>
        <p:grpSp>
          <p:nvGrpSpPr>
            <p:cNvPr id="276" name="Group 254"/>
            <p:cNvGrpSpPr/>
            <p:nvPr/>
          </p:nvGrpSpPr>
          <p:grpSpPr>
            <a:xfrm>
              <a:off x="2209800" y="4876800"/>
              <a:ext cx="609600" cy="1066800"/>
              <a:chOff x="1295400" y="3352800"/>
              <a:chExt cx="609600" cy="1066800"/>
            </a:xfrm>
          </p:grpSpPr>
          <p:cxnSp>
            <p:nvCxnSpPr>
              <p:cNvPr id="279" name="Straight Connector 278"/>
              <p:cNvCxnSpPr/>
              <p:nvPr/>
            </p:nvCxnSpPr>
            <p:spPr>
              <a:xfrm rot="5400000">
                <a:off x="1181100" y="34671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5400000">
                <a:off x="1182688" y="39997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>
                <a:off x="1296194" y="3581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1296194" y="3886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/>
              <p:cNvCxnSpPr/>
              <p:nvPr/>
            </p:nvCxnSpPr>
            <p:spPr>
              <a:xfrm rot="5400000">
                <a:off x="1219994" y="37338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1372791" y="3656409"/>
                <a:ext cx="3048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1676400" y="4038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5400000">
                <a:off x="1334691" y="4151709"/>
                <a:ext cx="533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16200000" flipH="1">
                <a:off x="1525191" y="3811191"/>
                <a:ext cx="76200" cy="7381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1676400" y="42672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 rot="5400000">
                <a:off x="1600200" y="40386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1601391" y="4266009"/>
                <a:ext cx="1524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7" name="Straight Connector 276"/>
            <p:cNvCxnSpPr/>
            <p:nvPr/>
          </p:nvCxnSpPr>
          <p:spPr>
            <a:xfrm rot="10800000">
              <a:off x="2209800" y="4876800"/>
              <a:ext cx="60960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2477294" y="5219700"/>
              <a:ext cx="685006" cy="79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6" name="Group 295"/>
          <p:cNvGrpSpPr/>
          <p:nvPr/>
        </p:nvGrpSpPr>
        <p:grpSpPr>
          <a:xfrm>
            <a:off x="228600" y="2286000"/>
            <a:ext cx="638546" cy="762000"/>
            <a:chOff x="304800" y="2286000"/>
            <a:chExt cx="638546" cy="762000"/>
          </a:xfrm>
        </p:grpSpPr>
        <p:grpSp>
          <p:nvGrpSpPr>
            <p:cNvPr id="57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91000" y="12954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954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8" name="Group 307"/>
          <p:cNvGrpSpPr/>
          <p:nvPr/>
        </p:nvGrpSpPr>
        <p:grpSpPr>
          <a:xfrm>
            <a:off x="3124200" y="3276600"/>
            <a:ext cx="616743" cy="1600200"/>
            <a:chOff x="3124200" y="3276600"/>
            <a:chExt cx="616743" cy="16002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3009900" y="3390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3011488" y="3923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124994" y="3505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24994" y="3810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3048794" y="3657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>
              <a:off x="3201591" y="3580209"/>
              <a:ext cx="304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3505200" y="3962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2896791" y="4342209"/>
              <a:ext cx="1066800" cy="2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16200000" flipH="1">
              <a:off x="3353991" y="3734991"/>
              <a:ext cx="76200" cy="7381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>
              <a:off x="34290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3505200" y="4191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>
              <a:off x="3429000" y="4191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505200" y="47244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3429000" y="4724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3505200" y="4343400"/>
            <a:ext cx="235743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name="Equation" r:id="rId5" imgW="75960" imgH="75960" progId="Equation.3">
                    <p:embed/>
                  </p:oleObj>
                </mc:Choice>
                <mc:Fallback>
                  <p:oleObj name="Equation" r:id="rId5" imgW="75960" imgH="759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343400"/>
                          <a:ext cx="235743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3505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4" name="Equation" r:id="rId7" imgW="75960" imgH="75960" progId="Equation.3">
                    <p:embed/>
                  </p:oleObj>
                </mc:Choice>
                <mc:Fallback>
                  <p:oleObj name="Equation" r:id="rId7" imgW="75960" imgH="759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3505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5" name="Equation" r:id="rId9" imgW="75960" imgH="75960" progId="Equation.3">
                    <p:embed/>
                  </p:oleObj>
                </mc:Choice>
                <mc:Fallback>
                  <p:oleObj name="Equation" r:id="rId9" imgW="75960" imgH="7596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7" name="Group 306"/>
          <p:cNvGrpSpPr/>
          <p:nvPr/>
        </p:nvGrpSpPr>
        <p:grpSpPr>
          <a:xfrm>
            <a:off x="3886200" y="3276600"/>
            <a:ext cx="685799" cy="1600200"/>
            <a:chOff x="3886200" y="3276600"/>
            <a:chExt cx="685799" cy="1600200"/>
          </a:xfrm>
        </p:grpSpPr>
        <p:cxnSp>
          <p:nvCxnSpPr>
            <p:cNvPr id="231" name="Straight Connector 230"/>
            <p:cNvCxnSpPr/>
            <p:nvPr/>
          </p:nvCxnSpPr>
          <p:spPr>
            <a:xfrm rot="16200000" flipH="1">
              <a:off x="4456856" y="3390850"/>
              <a:ext cx="229394" cy="8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/>
            <p:cNvCxnSpPr/>
            <p:nvPr/>
          </p:nvCxnSpPr>
          <p:spPr>
            <a:xfrm rot="16200000" flipH="1">
              <a:off x="4455914" y="3923407"/>
              <a:ext cx="2286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flipH="1">
              <a:off x="4399657" y="35052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flipH="1">
              <a:off x="4399657" y="3810000"/>
              <a:ext cx="17145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16200000" flipH="1">
              <a:off x="4171057" y="3657501"/>
              <a:ext cx="4572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16200000" flipH="1">
              <a:off x="4161085" y="3580060"/>
              <a:ext cx="304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flipH="1">
              <a:off x="3886200" y="3962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 rot="16200000" flipH="1">
              <a:off x="3694360" y="4342060"/>
              <a:ext cx="1066800" cy="2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5400000">
              <a:off x="4232523" y="3730377"/>
              <a:ext cx="76200" cy="830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16200000" flipH="1">
              <a:off x="4067175" y="3962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flipH="1">
              <a:off x="3886200" y="41910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16200000" flipH="1">
              <a:off x="4067175" y="41909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flipH="1">
              <a:off x="3886200" y="4724400"/>
              <a:ext cx="257175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Straight Connector 302"/>
            <p:cNvCxnSpPr/>
            <p:nvPr/>
          </p:nvCxnSpPr>
          <p:spPr>
            <a:xfrm rot="16200000" flipH="1">
              <a:off x="4067175" y="4724301"/>
              <a:ext cx="152400" cy="17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886200" y="41910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" name="Equation" r:id="rId10" imgW="75960" imgH="75960" progId="Equation.3">
                    <p:embed/>
                  </p:oleObj>
                </mc:Choice>
                <mc:Fallback>
                  <p:oleObj name="Equation" r:id="rId10" imgW="75960" imgH="7596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1910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886200" y="43434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" name="Equation" r:id="rId11" imgW="75960" imgH="75960" progId="Equation.3">
                    <p:embed/>
                  </p:oleObj>
                </mc:Choice>
                <mc:Fallback>
                  <p:oleObj name="Equation" r:id="rId11" imgW="75960" imgH="7596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3434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3886200" y="4495800"/>
            <a:ext cx="234950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" name="Equation" r:id="rId12" imgW="75960" imgH="75960" progId="Equation.3">
                    <p:embed/>
                  </p:oleObj>
                </mc:Choice>
                <mc:Fallback>
                  <p:oleObj name="Equation" r:id="rId12" imgW="75960" imgH="7596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200" y="4495800"/>
                          <a:ext cx="234950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267200" y="1447800"/>
          <a:ext cx="326232" cy="254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13" imgW="101520" imgH="101520" progId="Equation.3">
                  <p:embed/>
                </p:oleObj>
              </mc:Choice>
              <mc:Fallback>
                <p:oleObj name="Equation" r:id="rId13" imgW="101520" imgH="10152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326232" cy="2546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" name="Group 30"/>
          <p:cNvGrpSpPr/>
          <p:nvPr/>
        </p:nvGrpSpPr>
        <p:grpSpPr>
          <a:xfrm>
            <a:off x="1447800" y="2362200"/>
            <a:ext cx="381000" cy="762000"/>
            <a:chOff x="4800600" y="3429000"/>
            <a:chExt cx="381000" cy="762000"/>
          </a:xfrm>
        </p:grpSpPr>
        <p:cxnSp>
          <p:nvCxnSpPr>
            <p:cNvPr id="168" name="Straight Connector 167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36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371600" y="3733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baseline="-25000" dirty="0"/>
          </a:p>
        </p:txBody>
      </p:sp>
      <p:grpSp>
        <p:nvGrpSpPr>
          <p:cNvPr id="8" name="Group 52"/>
          <p:cNvGrpSpPr/>
          <p:nvPr/>
        </p:nvGrpSpPr>
        <p:grpSpPr>
          <a:xfrm flipH="1">
            <a:off x="2362200" y="2362200"/>
            <a:ext cx="381000" cy="762000"/>
            <a:chOff x="4800600" y="3429000"/>
            <a:chExt cx="381000" cy="762000"/>
          </a:xfrm>
        </p:grpSpPr>
        <p:cxnSp>
          <p:nvCxnSpPr>
            <p:cNvPr id="150" name="Straight Connector 5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7"/>
          <p:cNvGrpSpPr/>
          <p:nvPr/>
        </p:nvGrpSpPr>
        <p:grpSpPr>
          <a:xfrm>
            <a:off x="2590800" y="4343400"/>
            <a:ext cx="304896" cy="227808"/>
            <a:chOff x="3505200" y="3886994"/>
            <a:chExt cx="457200" cy="305594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78"/>
          <p:cNvGrpSpPr/>
          <p:nvPr/>
        </p:nvGrpSpPr>
        <p:grpSpPr>
          <a:xfrm>
            <a:off x="2667000" y="3657600"/>
            <a:ext cx="152400" cy="685800"/>
            <a:chOff x="2667000" y="2971800"/>
            <a:chExt cx="152400" cy="685800"/>
          </a:xfrm>
        </p:grpSpPr>
        <p:cxnSp>
          <p:nvCxnSpPr>
            <p:cNvPr id="55" name="Straight Connector 54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87"/>
          <p:cNvGrpSpPr/>
          <p:nvPr/>
        </p:nvGrpSpPr>
        <p:grpSpPr>
          <a:xfrm>
            <a:off x="1295400" y="4267200"/>
            <a:ext cx="304896" cy="227808"/>
            <a:chOff x="3505200" y="3886994"/>
            <a:chExt cx="457200" cy="305594"/>
          </a:xfrm>
        </p:grpSpPr>
        <p:cxnSp>
          <p:nvCxnSpPr>
            <p:cNvPr id="188" name="Straight Connector 187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90" name="Straight Connector 189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3" name="Straight Connector 192"/>
          <p:cNvCxnSpPr/>
          <p:nvPr/>
        </p:nvCxnSpPr>
        <p:spPr>
          <a:xfrm rot="5400000">
            <a:off x="2438400" y="33528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5400000">
            <a:off x="1257300" y="3314700"/>
            <a:ext cx="38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19"/>
          <p:cNvGrpSpPr/>
          <p:nvPr/>
        </p:nvGrpSpPr>
        <p:grpSpPr>
          <a:xfrm>
            <a:off x="1066800" y="1905000"/>
            <a:ext cx="609600" cy="457994"/>
            <a:chOff x="2209800" y="1295400"/>
            <a:chExt cx="609600" cy="457994"/>
          </a:xfrm>
        </p:grpSpPr>
        <p:grpSp>
          <p:nvGrpSpPr>
            <p:cNvPr id="17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201" name="Straight Connector 200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Rectangle 199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cxnSp>
        <p:nvCxnSpPr>
          <p:cNvPr id="208" name="Straight Connector 207"/>
          <p:cNvCxnSpPr/>
          <p:nvPr/>
        </p:nvCxnSpPr>
        <p:spPr>
          <a:xfrm rot="10800000">
            <a:off x="1828800" y="27432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rot="5400000">
            <a:off x="1981200" y="29718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0800000">
            <a:off x="2209800" y="32004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10"/>
          <p:cNvSpPr/>
          <p:nvPr/>
        </p:nvSpPr>
        <p:spPr>
          <a:xfrm>
            <a:off x="1219200" y="2590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1200" baseline="-25000" dirty="0"/>
          </a:p>
        </p:txBody>
      </p:sp>
      <p:sp>
        <p:nvSpPr>
          <p:cNvPr id="212" name="Rectangle 211"/>
          <p:cNvSpPr/>
          <p:nvPr/>
        </p:nvSpPr>
        <p:spPr>
          <a:xfrm>
            <a:off x="2667000" y="2590800"/>
            <a:ext cx="3626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baseline="-25000" dirty="0"/>
          </a:p>
        </p:txBody>
      </p:sp>
      <p:sp>
        <p:nvSpPr>
          <p:cNvPr id="214" name="Rectangle 213"/>
          <p:cNvSpPr/>
          <p:nvPr/>
        </p:nvSpPr>
        <p:spPr>
          <a:xfrm>
            <a:off x="2819400" y="396240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R</a:t>
            </a:r>
            <a:endParaRPr lang="en-US" sz="1400" baseline="-25000" dirty="0"/>
          </a:p>
        </p:txBody>
      </p:sp>
      <p:cxnSp>
        <p:nvCxnSpPr>
          <p:cNvPr id="215" name="Straight Connector 214"/>
          <p:cNvCxnSpPr/>
          <p:nvPr/>
        </p:nvCxnSpPr>
        <p:spPr>
          <a:xfrm rot="10800000">
            <a:off x="1447800" y="3429000"/>
            <a:ext cx="304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Rectangle 12"/>
          <p:cNvSpPr/>
          <p:nvPr/>
        </p:nvSpPr>
        <p:spPr>
          <a:xfrm>
            <a:off x="533400" y="3657600"/>
            <a:ext cx="4530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in</a:t>
            </a:r>
            <a:endParaRPr lang="en-US" baseline="-25000" dirty="0"/>
          </a:p>
        </p:txBody>
      </p:sp>
      <p:grpSp>
        <p:nvGrpSpPr>
          <p:cNvPr id="75" name="Group 30"/>
          <p:cNvGrpSpPr/>
          <p:nvPr/>
        </p:nvGrpSpPr>
        <p:grpSpPr>
          <a:xfrm>
            <a:off x="3276600" y="2819400"/>
            <a:ext cx="381000" cy="762000"/>
            <a:chOff x="4800600" y="3429000"/>
            <a:chExt cx="381000" cy="762000"/>
          </a:xfrm>
        </p:grpSpPr>
        <p:cxnSp>
          <p:nvCxnSpPr>
            <p:cNvPr id="164" name="Straight Connector 16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32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45"/>
          <p:cNvGrpSpPr/>
          <p:nvPr/>
        </p:nvGrpSpPr>
        <p:grpSpPr>
          <a:xfrm flipH="1">
            <a:off x="4113413" y="4343400"/>
            <a:ext cx="457295" cy="762000"/>
            <a:chOff x="5181600" y="4419600"/>
            <a:chExt cx="381000" cy="762000"/>
          </a:xfrm>
        </p:grpSpPr>
        <p:cxnSp>
          <p:nvCxnSpPr>
            <p:cNvPr id="140" name="Straight Connector 139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49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52"/>
          <p:cNvGrpSpPr/>
          <p:nvPr/>
        </p:nvGrpSpPr>
        <p:grpSpPr>
          <a:xfrm flipH="1">
            <a:off x="4191000" y="2819400"/>
            <a:ext cx="381000" cy="762000"/>
            <a:chOff x="4800600" y="3429000"/>
            <a:chExt cx="381000" cy="762000"/>
          </a:xfrm>
        </p:grpSpPr>
        <p:cxnSp>
          <p:nvCxnSpPr>
            <p:cNvPr id="134" name="Straight Connector 53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119"/>
          <p:cNvGrpSpPr/>
          <p:nvPr/>
        </p:nvGrpSpPr>
        <p:grpSpPr>
          <a:xfrm>
            <a:off x="2895600" y="2362200"/>
            <a:ext cx="609600" cy="457994"/>
            <a:chOff x="2209800" y="1295400"/>
            <a:chExt cx="609600" cy="457994"/>
          </a:xfrm>
        </p:grpSpPr>
        <p:grpSp>
          <p:nvGrpSpPr>
            <p:cNvPr id="130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Rectangle 130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cxnSp>
        <p:nvCxnSpPr>
          <p:cNvPr id="82" name="Straight Connector 81"/>
          <p:cNvCxnSpPr/>
          <p:nvPr/>
        </p:nvCxnSpPr>
        <p:spPr>
          <a:xfrm rot="10800000">
            <a:off x="4038600" y="42672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>
            <a:off x="3810000" y="4495800"/>
            <a:ext cx="457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119"/>
          <p:cNvGrpSpPr/>
          <p:nvPr/>
        </p:nvGrpSpPr>
        <p:grpSpPr>
          <a:xfrm>
            <a:off x="4191000" y="2362200"/>
            <a:ext cx="609600" cy="457994"/>
            <a:chOff x="2209800" y="1295400"/>
            <a:chExt cx="609600" cy="457994"/>
          </a:xfrm>
        </p:grpSpPr>
        <p:grpSp>
          <p:nvGrpSpPr>
            <p:cNvPr id="109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Rectangle 109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93" name="Group 87"/>
          <p:cNvGrpSpPr/>
          <p:nvPr/>
        </p:nvGrpSpPr>
        <p:grpSpPr>
          <a:xfrm>
            <a:off x="4420336" y="5105425"/>
            <a:ext cx="304896" cy="227808"/>
            <a:chOff x="3505200" y="3886994"/>
            <a:chExt cx="457200" cy="305594"/>
          </a:xfrm>
        </p:grpSpPr>
        <p:cxnSp>
          <p:nvCxnSpPr>
            <p:cNvPr id="104" name="Straight Connector 103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4" name="Straight Connector 93"/>
          <p:cNvCxnSpPr/>
          <p:nvPr/>
        </p:nvCxnSpPr>
        <p:spPr>
          <a:xfrm rot="5400000">
            <a:off x="4191000" y="39624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2895600" y="3962400"/>
            <a:ext cx="762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10800000">
            <a:off x="3657600" y="3200400"/>
            <a:ext cx="533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4572000" y="44958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200" baseline="-25000" dirty="0"/>
          </a:p>
        </p:txBody>
      </p:sp>
      <p:sp>
        <p:nvSpPr>
          <p:cNvPr id="99" name="Rectangle 98"/>
          <p:cNvSpPr/>
          <p:nvPr/>
        </p:nvSpPr>
        <p:spPr>
          <a:xfrm>
            <a:off x="4495800" y="30480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en-US" sz="1200" baseline="-25000" dirty="0"/>
          </a:p>
        </p:txBody>
      </p:sp>
      <p:sp>
        <p:nvSpPr>
          <p:cNvPr id="100" name="Rectangle 99"/>
          <p:cNvSpPr/>
          <p:nvPr/>
        </p:nvSpPr>
        <p:spPr>
          <a:xfrm>
            <a:off x="2971800" y="3048000"/>
            <a:ext cx="3706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en-US" sz="1200" baseline="-25000" dirty="0"/>
          </a:p>
        </p:txBody>
      </p:sp>
      <p:grpSp>
        <p:nvGrpSpPr>
          <p:cNvPr id="101" name="Group 294"/>
          <p:cNvGrpSpPr/>
          <p:nvPr/>
        </p:nvGrpSpPr>
        <p:grpSpPr>
          <a:xfrm>
            <a:off x="2667000" y="3581400"/>
            <a:ext cx="459582" cy="609600"/>
            <a:chOff x="3429000" y="1143000"/>
            <a:chExt cx="459582" cy="609600"/>
          </a:xfrm>
        </p:grpSpPr>
        <p:cxnSp>
          <p:nvCxnSpPr>
            <p:cNvPr id="102" name="Straight Connector 101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3429000" y="11430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i="1" baseline="-25000" dirty="0"/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867400" y="1905000"/>
            <a:ext cx="2481263" cy="3352008"/>
            <a:chOff x="5867400" y="1905000"/>
            <a:chExt cx="2481263" cy="3352008"/>
          </a:xfrm>
        </p:grpSpPr>
        <p:grpSp>
          <p:nvGrpSpPr>
            <p:cNvPr id="18" name="Group 119"/>
            <p:cNvGrpSpPr/>
            <p:nvPr/>
          </p:nvGrpSpPr>
          <p:grpSpPr>
            <a:xfrm>
              <a:off x="60198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64008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81" name="Group 87"/>
            <p:cNvGrpSpPr/>
            <p:nvPr/>
          </p:nvGrpSpPr>
          <p:grpSpPr>
            <a:xfrm>
              <a:off x="6934200" y="5029200"/>
              <a:ext cx="304896" cy="227808"/>
              <a:chOff x="3505200" y="3886994"/>
              <a:chExt cx="457200" cy="305594"/>
            </a:xfrm>
          </p:grpSpPr>
          <p:cxnSp>
            <p:nvCxnSpPr>
              <p:cNvPr id="125" name="Straight Connector 12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27" name="Straight Connector 12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Group 178"/>
            <p:cNvGrpSpPr/>
            <p:nvPr/>
          </p:nvGrpSpPr>
          <p:grpSpPr>
            <a:xfrm>
              <a:off x="63246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5" name="Rectangle 84"/>
            <p:cNvSpPr/>
            <p:nvPr/>
          </p:nvSpPr>
          <p:spPr>
            <a:xfrm>
              <a:off x="5943600" y="2514600"/>
              <a:ext cx="44916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d1</a:t>
              </a:r>
              <a:endParaRPr lang="en-US" sz="14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6400800" y="33528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61722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6400800" y="4265612"/>
              <a:ext cx="1371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6" name="Group 119"/>
            <p:cNvGrpSpPr/>
            <p:nvPr/>
          </p:nvGrpSpPr>
          <p:grpSpPr>
            <a:xfrm>
              <a:off x="73914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7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Rectangle 17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81" name="Group 178"/>
            <p:cNvGrpSpPr/>
            <p:nvPr/>
          </p:nvGrpSpPr>
          <p:grpSpPr>
            <a:xfrm>
              <a:off x="76962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3" name="Group 202"/>
            <p:cNvGrpSpPr/>
            <p:nvPr/>
          </p:nvGrpSpPr>
          <p:grpSpPr>
            <a:xfrm>
              <a:off x="6934200" y="4267200"/>
              <a:ext cx="638546" cy="762000"/>
              <a:chOff x="304800" y="2286000"/>
              <a:chExt cx="638546" cy="762000"/>
            </a:xfrm>
          </p:grpSpPr>
          <p:grpSp>
            <p:nvGrpSpPr>
              <p:cNvPr id="20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16" name="Straight Connector 215"/>
                <p:cNvCxnSpPr>
                  <a:endCxn id="22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>
                  <a:stCxn id="22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0" name="Oval 21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21" name="Straight Connector 22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3" name="Rectangle 212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i="1" baseline="-25000" dirty="0"/>
              </a:p>
            </p:txBody>
          </p:sp>
        </p:grpSp>
        <p:cxnSp>
          <p:nvCxnSpPr>
            <p:cNvPr id="223" name="Straight Connector 222"/>
            <p:cNvCxnSpPr/>
            <p:nvPr/>
          </p:nvCxnSpPr>
          <p:spPr>
            <a:xfrm rot="5400000">
              <a:off x="75438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223"/>
            <p:cNvSpPr/>
            <p:nvPr/>
          </p:nvSpPr>
          <p:spPr>
            <a:xfrm>
              <a:off x="7856638" y="2514600"/>
              <a:ext cx="44916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d2</a:t>
              </a:r>
              <a:endParaRPr lang="en-US" sz="1400" baseline="-25000" dirty="0"/>
            </a:p>
          </p:txBody>
        </p:sp>
        <p:grpSp>
          <p:nvGrpSpPr>
            <p:cNvPr id="225" name="Group 30"/>
            <p:cNvGrpSpPr/>
            <p:nvPr/>
          </p:nvGrpSpPr>
          <p:grpSpPr>
            <a:xfrm flipH="1">
              <a:off x="59436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3" name="Group 30"/>
            <p:cNvGrpSpPr/>
            <p:nvPr/>
          </p:nvGrpSpPr>
          <p:grpSpPr>
            <a:xfrm>
              <a:off x="77724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Rectangle 240"/>
            <p:cNvSpPr/>
            <p:nvPr/>
          </p:nvSpPr>
          <p:spPr>
            <a:xfrm>
              <a:off x="74676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cxnSp>
          <p:nvCxnSpPr>
            <p:cNvPr id="243" name="Straight Connector 242"/>
            <p:cNvCxnSpPr/>
            <p:nvPr/>
          </p:nvCxnSpPr>
          <p:spPr>
            <a:xfrm rot="10800000">
              <a:off x="7543800" y="3352800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7106" name="Object 2"/>
            <p:cNvGraphicFramePr>
              <a:graphicFrameLocks noChangeAspect="1"/>
            </p:cNvGraphicFramePr>
            <p:nvPr/>
          </p:nvGraphicFramePr>
          <p:xfrm>
            <a:off x="74676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5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676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7" name="Object 3"/>
            <p:cNvGraphicFramePr>
              <a:graphicFrameLocks noChangeAspect="1"/>
            </p:cNvGraphicFramePr>
            <p:nvPr/>
          </p:nvGraphicFramePr>
          <p:xfrm>
            <a:off x="58674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6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674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8" name="Object 4"/>
            <p:cNvGraphicFramePr>
              <a:graphicFrameLocks noChangeAspect="1"/>
            </p:cNvGraphicFramePr>
            <p:nvPr/>
          </p:nvGraphicFramePr>
          <p:xfrm>
            <a:off x="6510337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7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10337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9" name="Object 5"/>
            <p:cNvGraphicFramePr>
              <a:graphicFrameLocks noChangeAspect="1"/>
            </p:cNvGraphicFramePr>
            <p:nvPr/>
          </p:nvGraphicFramePr>
          <p:xfrm>
            <a:off x="63246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8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0" name="Object 6"/>
            <p:cNvGraphicFramePr>
              <a:graphicFrameLocks noChangeAspect="1"/>
            </p:cNvGraphicFramePr>
            <p:nvPr/>
          </p:nvGraphicFramePr>
          <p:xfrm>
            <a:off x="81534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29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34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1" name="Object 7"/>
            <p:cNvGraphicFramePr>
              <a:graphicFrameLocks noChangeAspect="1"/>
            </p:cNvGraphicFramePr>
            <p:nvPr/>
          </p:nvGraphicFramePr>
          <p:xfrm>
            <a:off x="76962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30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7010400" y="4191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231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10400" y="4191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340" name="Group 339"/>
          <p:cNvGrpSpPr/>
          <p:nvPr/>
        </p:nvGrpSpPr>
        <p:grpSpPr>
          <a:xfrm>
            <a:off x="1786286" y="1905000"/>
            <a:ext cx="4885307" cy="3584377"/>
            <a:chOff x="1786286" y="1905000"/>
            <a:chExt cx="4885307" cy="3584377"/>
          </a:xfrm>
        </p:grpSpPr>
        <p:sp>
          <p:nvSpPr>
            <p:cNvPr id="217" name="Rectangle 12"/>
            <p:cNvSpPr/>
            <p:nvPr/>
          </p:nvSpPr>
          <p:spPr>
            <a:xfrm>
              <a:off x="1786286" y="36576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grpSp>
          <p:nvGrpSpPr>
            <p:cNvPr id="27" name="Group 119"/>
            <p:cNvGrpSpPr/>
            <p:nvPr/>
          </p:nvGrpSpPr>
          <p:grpSpPr>
            <a:xfrm>
              <a:off x="22860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26670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31" name="Group 178"/>
            <p:cNvGrpSpPr/>
            <p:nvPr/>
          </p:nvGrpSpPr>
          <p:grpSpPr>
            <a:xfrm>
              <a:off x="25908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85" name="Rectangle 84"/>
            <p:cNvSpPr/>
            <p:nvPr/>
          </p:nvSpPr>
          <p:spPr>
            <a:xfrm>
              <a:off x="2209800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baseline="-25000" dirty="0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0800000">
              <a:off x="2667000" y="33528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24384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2667000" y="4265612"/>
              <a:ext cx="1371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3" name="Group 119"/>
            <p:cNvGrpSpPr/>
            <p:nvPr/>
          </p:nvGrpSpPr>
          <p:grpSpPr>
            <a:xfrm>
              <a:off x="365760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8" name="Rectangle 177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grpSp>
          <p:nvGrpSpPr>
            <p:cNvPr id="244" name="Group 178"/>
            <p:cNvGrpSpPr/>
            <p:nvPr/>
          </p:nvGrpSpPr>
          <p:grpSpPr>
            <a:xfrm>
              <a:off x="39624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3" name="Straight Connector 222"/>
            <p:cNvCxnSpPr/>
            <p:nvPr/>
          </p:nvCxnSpPr>
          <p:spPr>
            <a:xfrm rot="5400000">
              <a:off x="3810000" y="3276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4" name="Rectangle 223"/>
            <p:cNvSpPr/>
            <p:nvPr/>
          </p:nvSpPr>
          <p:spPr>
            <a:xfrm>
              <a:off x="4122838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baseline="-25000" dirty="0"/>
            </a:p>
          </p:txBody>
        </p:sp>
        <p:grpSp>
          <p:nvGrpSpPr>
            <p:cNvPr id="248" name="Group 30"/>
            <p:cNvGrpSpPr/>
            <p:nvPr/>
          </p:nvGrpSpPr>
          <p:grpSpPr>
            <a:xfrm flipH="1">
              <a:off x="22098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26" name="Straight Connector 22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Group 30"/>
            <p:cNvGrpSpPr/>
            <p:nvPr/>
          </p:nvGrpSpPr>
          <p:grpSpPr>
            <a:xfrm>
              <a:off x="4038600" y="3505200"/>
              <a:ext cx="457200" cy="762000"/>
              <a:chOff x="1904206" y="2133600"/>
              <a:chExt cx="457994" cy="762000"/>
            </a:xfrm>
          </p:grpSpPr>
          <p:cxnSp>
            <p:nvCxnSpPr>
              <p:cNvPr id="234" name="Straight Connector 23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1" name="Rectangle 240"/>
            <p:cNvSpPr/>
            <p:nvPr/>
          </p:nvSpPr>
          <p:spPr>
            <a:xfrm>
              <a:off x="3733800" y="37338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cxnSp>
          <p:nvCxnSpPr>
            <p:cNvPr id="243" name="Straight Connector 242"/>
            <p:cNvCxnSpPr/>
            <p:nvPr/>
          </p:nvCxnSpPr>
          <p:spPr>
            <a:xfrm rot="10800000">
              <a:off x="3657600" y="3352800"/>
              <a:ext cx="381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7107" name="Object 3"/>
            <p:cNvGraphicFramePr>
              <a:graphicFrameLocks noChangeAspect="1"/>
            </p:cNvGraphicFramePr>
            <p:nvPr/>
          </p:nvGraphicFramePr>
          <p:xfrm>
            <a:off x="21336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37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09" name="Object 5"/>
            <p:cNvGraphicFramePr>
              <a:graphicFrameLocks noChangeAspect="1"/>
            </p:cNvGraphicFramePr>
            <p:nvPr/>
          </p:nvGraphicFramePr>
          <p:xfrm>
            <a:off x="25908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38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0" name="Object 6"/>
            <p:cNvGraphicFramePr>
              <a:graphicFrameLocks noChangeAspect="1"/>
            </p:cNvGraphicFramePr>
            <p:nvPr/>
          </p:nvGraphicFramePr>
          <p:xfrm>
            <a:off x="4419600" y="3810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39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3810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1" name="Object 7"/>
            <p:cNvGraphicFramePr>
              <a:graphicFrameLocks noChangeAspect="1"/>
            </p:cNvGraphicFramePr>
            <p:nvPr/>
          </p:nvGraphicFramePr>
          <p:xfrm>
            <a:off x="39624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40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2" name="Object 8"/>
            <p:cNvGraphicFramePr>
              <a:graphicFrameLocks noChangeAspect="1"/>
            </p:cNvGraphicFramePr>
            <p:nvPr/>
          </p:nvGraphicFramePr>
          <p:xfrm>
            <a:off x="3276600" y="4191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41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4191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3" name="Group 30"/>
            <p:cNvGrpSpPr/>
            <p:nvPr/>
          </p:nvGrpSpPr>
          <p:grpSpPr>
            <a:xfrm>
              <a:off x="3352800" y="4267200"/>
              <a:ext cx="457200" cy="762000"/>
              <a:chOff x="1904206" y="2133600"/>
              <a:chExt cx="457994" cy="762000"/>
            </a:xfrm>
          </p:grpSpPr>
          <p:cxnSp>
            <p:nvCxnSpPr>
              <p:cNvPr id="204" name="Straight Connector 20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Group 258"/>
            <p:cNvGrpSpPr/>
            <p:nvPr/>
          </p:nvGrpSpPr>
          <p:grpSpPr>
            <a:xfrm>
              <a:off x="3124200" y="5029200"/>
              <a:ext cx="715375" cy="460177"/>
              <a:chOff x="4800600" y="5029200"/>
              <a:chExt cx="715375" cy="460177"/>
            </a:xfrm>
          </p:grpSpPr>
          <p:grpSp>
            <p:nvGrpSpPr>
              <p:cNvPr id="255" name="Group 70"/>
              <p:cNvGrpSpPr/>
              <p:nvPr/>
            </p:nvGrpSpPr>
            <p:grpSpPr>
              <a:xfrm rot="10800000">
                <a:off x="4800600" y="50292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57" name="Straight Connector 256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Straight Connector 257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6" name="Rectangle 255"/>
              <p:cNvSpPr/>
              <p:nvPr/>
            </p:nvSpPr>
            <p:spPr>
              <a:xfrm>
                <a:off x="4953000" y="5181600"/>
                <a:ext cx="5629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-10V</a:t>
                </a:r>
                <a:endParaRPr lang="en-US" sz="1400" baseline="-25000" dirty="0"/>
              </a:p>
            </p:txBody>
          </p:sp>
        </p:grpSp>
        <p:grpSp>
          <p:nvGrpSpPr>
            <p:cNvPr id="268" name="Group 30"/>
            <p:cNvGrpSpPr/>
            <p:nvPr/>
          </p:nvGrpSpPr>
          <p:grpSpPr>
            <a:xfrm flipH="1">
              <a:off x="5334000" y="4267200"/>
              <a:ext cx="457200" cy="762000"/>
              <a:chOff x="1904206" y="2133600"/>
              <a:chExt cx="457994" cy="762000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6" name="Group 275"/>
            <p:cNvGrpSpPr/>
            <p:nvPr/>
          </p:nvGrpSpPr>
          <p:grpSpPr>
            <a:xfrm>
              <a:off x="5562600" y="5029200"/>
              <a:ext cx="715375" cy="460177"/>
              <a:chOff x="4800600" y="5029200"/>
              <a:chExt cx="715375" cy="460177"/>
            </a:xfrm>
          </p:grpSpPr>
          <p:grpSp>
            <p:nvGrpSpPr>
              <p:cNvPr id="277" name="Group 70"/>
              <p:cNvGrpSpPr/>
              <p:nvPr/>
            </p:nvGrpSpPr>
            <p:grpSpPr>
              <a:xfrm rot="10800000">
                <a:off x="4800600" y="50292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79" name="Straight Connector 27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Straight Connector 27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8" name="Rectangle 277"/>
              <p:cNvSpPr/>
              <p:nvPr/>
            </p:nvSpPr>
            <p:spPr>
              <a:xfrm>
                <a:off x="4953000" y="5181600"/>
                <a:ext cx="56297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-10V</a:t>
                </a:r>
                <a:endParaRPr lang="en-US" sz="1400" baseline="-25000" dirty="0"/>
              </a:p>
            </p:txBody>
          </p:sp>
        </p:grpSp>
        <p:grpSp>
          <p:nvGrpSpPr>
            <p:cNvPr id="294" name="Group 293"/>
            <p:cNvGrpSpPr/>
            <p:nvPr/>
          </p:nvGrpSpPr>
          <p:grpSpPr>
            <a:xfrm rot="16200000">
              <a:off x="3245909" y="3002492"/>
              <a:ext cx="156633" cy="704850"/>
              <a:chOff x="2667000" y="2971800"/>
              <a:chExt cx="152400" cy="685800"/>
            </a:xfrm>
          </p:grpSpPr>
          <p:cxnSp>
            <p:nvCxnSpPr>
              <p:cNvPr id="295" name="Straight Connector 29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98" name="Straight Connector 29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5" name="Straight Connector 30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9" name="Group 119"/>
            <p:cNvGrpSpPr/>
            <p:nvPr/>
          </p:nvGrpSpPr>
          <p:grpSpPr>
            <a:xfrm>
              <a:off x="5401326" y="1905000"/>
              <a:ext cx="609600" cy="457994"/>
              <a:chOff x="2209800" y="1295400"/>
              <a:chExt cx="609600" cy="457994"/>
            </a:xfrm>
          </p:grpSpPr>
          <p:grpSp>
            <p:nvGrpSpPr>
              <p:cNvPr id="31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12" name="Straight Connector 31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1" name="Rectangle 310"/>
              <p:cNvSpPr/>
              <p:nvPr/>
            </p:nvSpPr>
            <p:spPr>
              <a:xfrm>
                <a:off x="2209800" y="1295400"/>
                <a:ext cx="50366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10V</a:t>
                </a:r>
                <a:endParaRPr lang="en-US" sz="1400" baseline="-25000" dirty="0"/>
              </a:p>
            </p:txBody>
          </p:sp>
        </p:grpSp>
        <p:grpSp>
          <p:nvGrpSpPr>
            <p:cNvPr id="314" name="Group 178"/>
            <p:cNvGrpSpPr/>
            <p:nvPr/>
          </p:nvGrpSpPr>
          <p:grpSpPr>
            <a:xfrm>
              <a:off x="5706126" y="2362200"/>
              <a:ext cx="152400" cy="685800"/>
              <a:chOff x="2667000" y="2971800"/>
              <a:chExt cx="152400" cy="685800"/>
            </a:xfrm>
          </p:grpSpPr>
          <p:cxnSp>
            <p:nvCxnSpPr>
              <p:cNvPr id="315" name="Straight Connector 31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318" name="Straight Connector 31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Straight Connector 32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Straight Connector 32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Straight Connector 32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5" name="Straight Connector 32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Straight Connector 32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27" name="Rectangle 326"/>
            <p:cNvSpPr/>
            <p:nvPr/>
          </p:nvSpPr>
          <p:spPr>
            <a:xfrm>
              <a:off x="5866564" y="2514600"/>
              <a:ext cx="8050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=30K</a:t>
              </a:r>
              <a:endParaRPr lang="en-US" sz="1400" dirty="0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3199564" y="296882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329" name="Rectangle 12"/>
            <p:cNvSpPr/>
            <p:nvPr/>
          </p:nvSpPr>
          <p:spPr>
            <a:xfrm>
              <a:off x="4529486" y="36576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330" name="Straight Connector 329"/>
            <p:cNvCxnSpPr/>
            <p:nvPr/>
          </p:nvCxnSpPr>
          <p:spPr>
            <a:xfrm rot="5400000">
              <a:off x="5181600" y="36576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2" name="Straight Connector 331"/>
            <p:cNvCxnSpPr/>
            <p:nvPr/>
          </p:nvCxnSpPr>
          <p:spPr>
            <a:xfrm rot="10800000">
              <a:off x="3810000" y="4648200"/>
              <a:ext cx="1524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Connector 333"/>
            <p:cNvCxnSpPr/>
            <p:nvPr/>
          </p:nvCxnSpPr>
          <p:spPr>
            <a:xfrm rot="5400000">
              <a:off x="5105400" y="4419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 rot="10800000">
              <a:off x="5334000" y="4191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" name="Rectangle 337"/>
            <p:cNvSpPr/>
            <p:nvPr/>
          </p:nvSpPr>
          <p:spPr>
            <a:xfrm>
              <a:off x="5791200" y="4523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982186" y="4523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199" name="Group 198"/>
          <p:cNvGrpSpPr/>
          <p:nvPr/>
        </p:nvGrpSpPr>
        <p:grpSpPr>
          <a:xfrm>
            <a:off x="1380382" y="1295400"/>
            <a:ext cx="5249018" cy="3428233"/>
            <a:chOff x="1380382" y="1295400"/>
            <a:chExt cx="5249018" cy="3428233"/>
          </a:xfrm>
        </p:grpSpPr>
        <p:grpSp>
          <p:nvGrpSpPr>
            <p:cNvPr id="10" name="Group 38"/>
            <p:cNvGrpSpPr/>
            <p:nvPr/>
          </p:nvGrpSpPr>
          <p:grpSpPr>
            <a:xfrm>
              <a:off x="3276600" y="2819400"/>
              <a:ext cx="381000" cy="762000"/>
              <a:chOff x="5181600" y="4419600"/>
              <a:chExt cx="381000" cy="76200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45"/>
            <p:cNvGrpSpPr/>
            <p:nvPr/>
          </p:nvGrpSpPr>
          <p:grpSpPr>
            <a:xfrm flipH="1">
              <a:off x="1524000" y="2819400"/>
              <a:ext cx="457295" cy="762000"/>
              <a:chOff x="5181600" y="4419600"/>
              <a:chExt cx="381000" cy="762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9"/>
            <p:cNvGrpSpPr/>
            <p:nvPr/>
          </p:nvGrpSpPr>
          <p:grpSpPr>
            <a:xfrm>
              <a:off x="2895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7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Rectangle 7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6" name="Group 119"/>
            <p:cNvGrpSpPr/>
            <p:nvPr/>
          </p:nvGrpSpPr>
          <p:grpSpPr>
            <a:xfrm>
              <a:off x="1601587" y="1295400"/>
              <a:ext cx="609600" cy="457994"/>
              <a:chOff x="2209800" y="1295400"/>
              <a:chExt cx="609600" cy="457994"/>
            </a:xfrm>
          </p:grpSpPr>
          <p:grpSp>
            <p:nvGrpSpPr>
              <p:cNvPr id="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Rectangle 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 rot="5400000">
              <a:off x="2590064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972418" y="35814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820018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22" name="Group 87"/>
            <p:cNvGrpSpPr/>
            <p:nvPr/>
          </p:nvGrpSpPr>
          <p:grpSpPr>
            <a:xfrm>
              <a:off x="2514600" y="4495825"/>
              <a:ext cx="304896" cy="227808"/>
              <a:chOff x="3505200" y="3886994"/>
              <a:chExt cx="457200" cy="30559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17907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0861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1"/>
            <p:cNvGraphicFramePr>
              <a:graphicFrameLocks noChangeAspect="1"/>
            </p:cNvGraphicFramePr>
            <p:nvPr/>
          </p:nvGraphicFramePr>
          <p:xfrm>
            <a:off x="1396155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0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6155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"/>
            <p:cNvGraphicFramePr>
              <a:graphicFrameLocks noChangeAspect="1"/>
            </p:cNvGraphicFramePr>
            <p:nvPr/>
          </p:nvGraphicFramePr>
          <p:xfrm>
            <a:off x="3572618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1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2618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6"/>
            <p:cNvGraphicFramePr>
              <a:graphicFrameLocks noChangeAspect="1"/>
            </p:cNvGraphicFramePr>
            <p:nvPr/>
          </p:nvGraphicFramePr>
          <p:xfrm>
            <a:off x="2590064" y="3505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2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064" y="3505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ctangle 32"/>
            <p:cNvSpPr/>
            <p:nvPr/>
          </p:nvSpPr>
          <p:spPr>
            <a:xfrm>
              <a:off x="3049604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94" name="Group 45"/>
            <p:cNvGrpSpPr/>
            <p:nvPr/>
          </p:nvGrpSpPr>
          <p:grpSpPr>
            <a:xfrm flipH="1">
              <a:off x="22097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oup 45"/>
            <p:cNvGrpSpPr/>
            <p:nvPr/>
          </p:nvGrpSpPr>
          <p:grpSpPr>
            <a:xfrm flipH="1">
              <a:off x="47243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Group 87"/>
            <p:cNvGrpSpPr/>
            <p:nvPr/>
          </p:nvGrpSpPr>
          <p:grpSpPr>
            <a:xfrm>
              <a:off x="5029104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4" name="Group 113"/>
            <p:cNvGrpSpPr/>
            <p:nvPr/>
          </p:nvGrpSpPr>
          <p:grpSpPr>
            <a:xfrm>
              <a:off x="19812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1" name="Group 120"/>
            <p:cNvGrpSpPr/>
            <p:nvPr/>
          </p:nvGrpSpPr>
          <p:grpSpPr>
            <a:xfrm flipH="1">
              <a:off x="2895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8" name="Group 127"/>
            <p:cNvGrpSpPr/>
            <p:nvPr/>
          </p:nvGrpSpPr>
          <p:grpSpPr>
            <a:xfrm flipH="1">
              <a:off x="4800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119"/>
            <p:cNvGrpSpPr/>
            <p:nvPr/>
          </p:nvGrpSpPr>
          <p:grpSpPr>
            <a:xfrm>
              <a:off x="4800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13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7" name="Rectangle 13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40" name="Group 155"/>
            <p:cNvGrpSpPr/>
            <p:nvPr/>
          </p:nvGrpSpPr>
          <p:grpSpPr>
            <a:xfrm>
              <a:off x="4191000" y="2514600"/>
              <a:ext cx="533400" cy="305594"/>
              <a:chOff x="5638800" y="2743200"/>
              <a:chExt cx="533400" cy="305594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55"/>
            <p:cNvGrpSpPr/>
            <p:nvPr/>
          </p:nvGrpSpPr>
          <p:grpSpPr>
            <a:xfrm rot="16200000">
              <a:off x="5600303" y="3314304"/>
              <a:ext cx="533400" cy="305594"/>
              <a:chOff x="5638800" y="2743200"/>
              <a:chExt cx="533400" cy="30559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oup 87"/>
            <p:cNvGrpSpPr/>
            <p:nvPr/>
          </p:nvGrpSpPr>
          <p:grpSpPr>
            <a:xfrm>
              <a:off x="5714206" y="3733801"/>
              <a:ext cx="304896" cy="227808"/>
              <a:chOff x="3505200" y="3886994"/>
              <a:chExt cx="457200" cy="305594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2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6" name="Straight Connector 155"/>
            <p:cNvCxnSpPr/>
            <p:nvPr/>
          </p:nvCxnSpPr>
          <p:spPr>
            <a:xfrm rot="5400000">
              <a:off x="4572000" y="31242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2362200" y="2133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0800000">
              <a:off x="19812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>
              <a:off x="2247900" y="24003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10800000">
              <a:off x="32766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0800000">
              <a:off x="3810000" y="2133600"/>
              <a:ext cx="990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>
              <a:off x="3544094" y="23995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0800000">
              <a:off x="47244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0800000">
              <a:off x="5181600" y="3200400"/>
              <a:ext cx="1066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0800000">
              <a:off x="38100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09" name="Object 9"/>
            <p:cNvGraphicFramePr>
              <a:graphicFrameLocks noChangeAspect="1"/>
            </p:cNvGraphicFramePr>
            <p:nvPr/>
          </p:nvGraphicFramePr>
          <p:xfrm>
            <a:off x="2438400" y="2057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3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2057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10"/>
            <p:cNvGraphicFramePr>
              <a:graphicFrameLocks noChangeAspect="1"/>
            </p:cNvGraphicFramePr>
            <p:nvPr/>
          </p:nvGraphicFramePr>
          <p:xfrm>
            <a:off x="37338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4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11"/>
            <p:cNvGraphicFramePr>
              <a:graphicFrameLocks noChangeAspect="1"/>
            </p:cNvGraphicFramePr>
            <p:nvPr/>
          </p:nvGraphicFramePr>
          <p:xfrm>
            <a:off x="5105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5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2" name="Object 12"/>
            <p:cNvGraphicFramePr>
              <a:graphicFrameLocks noChangeAspect="1"/>
            </p:cNvGraphicFramePr>
            <p:nvPr/>
          </p:nvGraphicFramePr>
          <p:xfrm>
            <a:off x="3200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6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3" name="Object 13"/>
            <p:cNvGraphicFramePr>
              <a:graphicFrameLocks noChangeAspect="1"/>
            </p:cNvGraphicFramePr>
            <p:nvPr/>
          </p:nvGraphicFramePr>
          <p:xfrm>
            <a:off x="51054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7" name="Equation" r:id="rId11" imgW="101520" imgH="101520" progId="Equation.3">
                    <p:embed/>
                  </p:oleObj>
                </mc:Choice>
                <mc:Fallback>
                  <p:oleObj name="Equation" r:id="rId11" imgW="101520" imgH="1015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4" name="Object 14"/>
            <p:cNvGraphicFramePr>
              <a:graphicFrameLocks noChangeAspect="1"/>
            </p:cNvGraphicFramePr>
            <p:nvPr/>
          </p:nvGraphicFramePr>
          <p:xfrm>
            <a:off x="61722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8" name="Equation" r:id="rId12" imgW="101520" imgH="101520" progId="Equation.3">
                    <p:embed/>
                  </p:oleObj>
                </mc:Choice>
                <mc:Fallback>
                  <p:oleObj name="Equation" r:id="rId12" imgW="101520" imgH="10152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5" name="Object 15"/>
            <p:cNvGraphicFramePr>
              <a:graphicFrameLocks noChangeAspect="1"/>
            </p:cNvGraphicFramePr>
            <p:nvPr/>
          </p:nvGraphicFramePr>
          <p:xfrm>
            <a:off x="5791200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19" name="Equation" r:id="rId13" imgW="101520" imgH="101520" progId="Equation.3">
                    <p:embed/>
                  </p:oleObj>
                </mc:Choice>
                <mc:Fallback>
                  <p:oleObj name="Equation" r:id="rId13" imgW="101520" imgH="10152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6" name="Object 16"/>
            <p:cNvGraphicFramePr>
              <a:graphicFrameLocks noChangeAspect="1"/>
            </p:cNvGraphicFramePr>
            <p:nvPr/>
          </p:nvGraphicFramePr>
          <p:xfrm>
            <a:off x="19050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0" name="Equation" r:id="rId14" imgW="101520" imgH="101520" progId="Equation.3">
                    <p:embed/>
                  </p:oleObj>
                </mc:Choice>
                <mc:Fallback>
                  <p:oleObj name="Equation" r:id="rId14" imgW="101520" imgH="10152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7" name="Straight Connector 186"/>
            <p:cNvCxnSpPr/>
            <p:nvPr/>
          </p:nvCxnSpPr>
          <p:spPr>
            <a:xfrm rot="10800000">
              <a:off x="1828800" y="4114800"/>
              <a:ext cx="2971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17" name="Object 17"/>
            <p:cNvGraphicFramePr>
              <a:graphicFrameLocks noChangeAspect="1"/>
            </p:cNvGraphicFramePr>
            <p:nvPr/>
          </p:nvGraphicFramePr>
          <p:xfrm>
            <a:off x="1709737" y="4038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1" name="Equation" r:id="rId15" imgW="101520" imgH="101520" progId="Equation.3">
                    <p:embed/>
                  </p:oleObj>
                </mc:Choice>
                <mc:Fallback>
                  <p:oleObj name="Equation" r:id="rId15" imgW="101520" imgH="10152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9737" y="4038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Rectangle 189"/>
            <p:cNvSpPr/>
            <p:nvPr/>
          </p:nvSpPr>
          <p:spPr>
            <a:xfrm>
              <a:off x="1380382" y="39594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6257182" y="29688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400" baseline="-250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762986" y="19812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134586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029200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039586" y="39902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667000" y="42188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en-US" sz="1200" baseline="-25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267200" y="2847201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971618" y="3456801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load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05" name="Group 204"/>
          <p:cNvGrpSpPr/>
          <p:nvPr/>
        </p:nvGrpSpPr>
        <p:grpSpPr>
          <a:xfrm>
            <a:off x="1380382" y="1295400"/>
            <a:ext cx="6163418" cy="3428233"/>
            <a:chOff x="1380382" y="1295400"/>
            <a:chExt cx="6163418" cy="3428233"/>
          </a:xfrm>
        </p:grpSpPr>
        <p:grpSp>
          <p:nvGrpSpPr>
            <p:cNvPr id="6" name="Group 38"/>
            <p:cNvGrpSpPr/>
            <p:nvPr/>
          </p:nvGrpSpPr>
          <p:grpSpPr>
            <a:xfrm>
              <a:off x="3276600" y="2819400"/>
              <a:ext cx="381000" cy="762000"/>
              <a:chOff x="5181600" y="4419600"/>
              <a:chExt cx="381000" cy="762000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45"/>
            <p:cNvGrpSpPr/>
            <p:nvPr/>
          </p:nvGrpSpPr>
          <p:grpSpPr>
            <a:xfrm flipH="1">
              <a:off x="1524000" y="2819400"/>
              <a:ext cx="457295" cy="762000"/>
              <a:chOff x="5181600" y="4419600"/>
              <a:chExt cx="381000" cy="762000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119"/>
            <p:cNvGrpSpPr/>
            <p:nvPr/>
          </p:nvGrpSpPr>
          <p:grpSpPr>
            <a:xfrm>
              <a:off x="2895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0" name="Straight Connector 7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9" name="Rectangle 7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0" name="Group 119"/>
            <p:cNvGrpSpPr/>
            <p:nvPr/>
          </p:nvGrpSpPr>
          <p:grpSpPr>
            <a:xfrm>
              <a:off x="1601587" y="1295400"/>
              <a:ext cx="609600" cy="457994"/>
              <a:chOff x="2209800" y="1295400"/>
              <a:chExt cx="609600" cy="457994"/>
            </a:xfrm>
          </p:grpSpPr>
          <p:grpSp>
            <p:nvGrpSpPr>
              <p:cNvPr id="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Rectangle 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 rot="5400000">
              <a:off x="2590064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972418" y="3581400"/>
              <a:ext cx="129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1820018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2" name="Group 87"/>
            <p:cNvGrpSpPr/>
            <p:nvPr/>
          </p:nvGrpSpPr>
          <p:grpSpPr>
            <a:xfrm>
              <a:off x="2514600" y="4495825"/>
              <a:ext cx="304896" cy="227808"/>
              <a:chOff x="3505200" y="3886994"/>
              <a:chExt cx="457200" cy="30559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3" name="Straight Connector 22"/>
            <p:cNvCxnSpPr/>
            <p:nvPr/>
          </p:nvCxnSpPr>
          <p:spPr>
            <a:xfrm rot="5400000">
              <a:off x="17907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086100" y="26289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6" name="Object 1"/>
            <p:cNvGraphicFramePr>
              <a:graphicFrameLocks noChangeAspect="1"/>
            </p:cNvGraphicFramePr>
            <p:nvPr/>
          </p:nvGraphicFramePr>
          <p:xfrm>
            <a:off x="1396155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47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6155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2"/>
            <p:cNvGraphicFramePr>
              <a:graphicFrameLocks noChangeAspect="1"/>
            </p:cNvGraphicFramePr>
            <p:nvPr/>
          </p:nvGraphicFramePr>
          <p:xfrm>
            <a:off x="3572618" y="3124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48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2618" y="3124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6"/>
            <p:cNvGraphicFramePr>
              <a:graphicFrameLocks noChangeAspect="1"/>
            </p:cNvGraphicFramePr>
            <p:nvPr/>
          </p:nvGraphicFramePr>
          <p:xfrm>
            <a:off x="2590064" y="35052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49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064" y="35052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Rectangle 32"/>
            <p:cNvSpPr/>
            <p:nvPr/>
          </p:nvSpPr>
          <p:spPr>
            <a:xfrm>
              <a:off x="3049604" y="30480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14" name="Group 45"/>
            <p:cNvGrpSpPr/>
            <p:nvPr/>
          </p:nvGrpSpPr>
          <p:grpSpPr>
            <a:xfrm flipH="1">
              <a:off x="22097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45"/>
            <p:cNvGrpSpPr/>
            <p:nvPr/>
          </p:nvGrpSpPr>
          <p:grpSpPr>
            <a:xfrm flipH="1">
              <a:off x="4724305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02" name="Straight Connector 10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87"/>
            <p:cNvGrpSpPr/>
            <p:nvPr/>
          </p:nvGrpSpPr>
          <p:grpSpPr>
            <a:xfrm>
              <a:off x="5029104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113"/>
            <p:cNvGrpSpPr/>
            <p:nvPr/>
          </p:nvGrpSpPr>
          <p:grpSpPr>
            <a:xfrm>
              <a:off x="19812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120"/>
            <p:cNvGrpSpPr/>
            <p:nvPr/>
          </p:nvGrpSpPr>
          <p:grpSpPr>
            <a:xfrm flipH="1">
              <a:off x="2895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2" name="Straight Connector 12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127"/>
            <p:cNvGrpSpPr/>
            <p:nvPr/>
          </p:nvGrpSpPr>
          <p:grpSpPr>
            <a:xfrm flipH="1">
              <a:off x="4800600" y="1752600"/>
              <a:ext cx="381000" cy="762000"/>
              <a:chOff x="4800600" y="3429000"/>
              <a:chExt cx="381000" cy="762000"/>
            </a:xfrm>
          </p:grpSpPr>
          <p:cxnSp>
            <p:nvCxnSpPr>
              <p:cNvPr id="129" name="Straight Connector 128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119"/>
            <p:cNvGrpSpPr/>
            <p:nvPr/>
          </p:nvGrpSpPr>
          <p:grpSpPr>
            <a:xfrm>
              <a:off x="4800600" y="1295400"/>
              <a:ext cx="609600" cy="457994"/>
              <a:chOff x="2209800" y="1295400"/>
              <a:chExt cx="609600" cy="457994"/>
            </a:xfrm>
          </p:grpSpPr>
          <p:grpSp>
            <p:nvGrpSpPr>
              <p:cNvPr id="2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38" name="Straight Connector 13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7" name="Rectangle 13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30" name="Group 155"/>
            <p:cNvGrpSpPr/>
            <p:nvPr/>
          </p:nvGrpSpPr>
          <p:grpSpPr>
            <a:xfrm>
              <a:off x="4191000" y="2514600"/>
              <a:ext cx="533400" cy="305594"/>
              <a:chOff x="5638800" y="2743200"/>
              <a:chExt cx="533400" cy="305594"/>
            </a:xfrm>
          </p:grpSpPr>
          <p:cxnSp>
            <p:nvCxnSpPr>
              <p:cNvPr id="141" name="Straight Connector 140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Group 155"/>
            <p:cNvGrpSpPr/>
            <p:nvPr/>
          </p:nvGrpSpPr>
          <p:grpSpPr>
            <a:xfrm rot="16200000">
              <a:off x="6514703" y="3619895"/>
              <a:ext cx="533400" cy="305594"/>
              <a:chOff x="5638800" y="2743200"/>
              <a:chExt cx="533400" cy="305594"/>
            </a:xfrm>
          </p:grpSpPr>
          <p:cxnSp>
            <p:nvCxnSpPr>
              <p:cNvPr id="146" name="Straight Connector 145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87"/>
            <p:cNvGrpSpPr/>
            <p:nvPr/>
          </p:nvGrpSpPr>
          <p:grpSpPr>
            <a:xfrm>
              <a:off x="6628606" y="4039392"/>
              <a:ext cx="304896" cy="227808"/>
              <a:chOff x="3505200" y="3886994"/>
              <a:chExt cx="457200" cy="305594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53" name="Straight Connector 15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6" name="Straight Connector 155"/>
            <p:cNvCxnSpPr/>
            <p:nvPr/>
          </p:nvCxnSpPr>
          <p:spPr>
            <a:xfrm rot="5400000">
              <a:off x="4572000" y="3124200"/>
              <a:ext cx="1219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10800000">
              <a:off x="2362200" y="2133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0800000">
              <a:off x="19812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rot="5400000">
              <a:off x="2247900" y="24003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>
            <a:xfrm rot="10800000">
              <a:off x="3276600" y="26670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 rot="10800000">
              <a:off x="3810000" y="2133600"/>
              <a:ext cx="990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>
              <a:off x="3544094" y="23995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0800000">
              <a:off x="47244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10800000">
              <a:off x="5181600" y="2895600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0800000">
              <a:off x="3810000" y="2667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09" name="Object 9"/>
            <p:cNvGraphicFramePr>
              <a:graphicFrameLocks noChangeAspect="1"/>
            </p:cNvGraphicFramePr>
            <p:nvPr/>
          </p:nvGraphicFramePr>
          <p:xfrm>
            <a:off x="2438400" y="2057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0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8400" y="2057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0" name="Object 10"/>
            <p:cNvGraphicFramePr>
              <a:graphicFrameLocks noChangeAspect="1"/>
            </p:cNvGraphicFramePr>
            <p:nvPr/>
          </p:nvGraphicFramePr>
          <p:xfrm>
            <a:off x="37338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1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1" name="Object 11"/>
            <p:cNvGraphicFramePr>
              <a:graphicFrameLocks noChangeAspect="1"/>
            </p:cNvGraphicFramePr>
            <p:nvPr/>
          </p:nvGraphicFramePr>
          <p:xfrm>
            <a:off x="5105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2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2" name="Object 12"/>
            <p:cNvGraphicFramePr>
              <a:graphicFrameLocks noChangeAspect="1"/>
            </p:cNvGraphicFramePr>
            <p:nvPr/>
          </p:nvGraphicFramePr>
          <p:xfrm>
            <a:off x="32004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3" name="Equation" r:id="rId10" imgW="101520" imgH="101520" progId="Equation.3">
                    <p:embed/>
                  </p:oleObj>
                </mc:Choice>
                <mc:Fallback>
                  <p:oleObj name="Equation" r:id="rId10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3" name="Object 13"/>
            <p:cNvGraphicFramePr>
              <a:graphicFrameLocks noChangeAspect="1"/>
            </p:cNvGraphicFramePr>
            <p:nvPr/>
          </p:nvGraphicFramePr>
          <p:xfrm>
            <a:off x="5105400" y="2819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4" name="Equation" r:id="rId11" imgW="101520" imgH="101520" progId="Equation.3">
                    <p:embed/>
                  </p:oleObj>
                </mc:Choice>
                <mc:Fallback>
                  <p:oleObj name="Equation" r:id="rId11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5400" y="2819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4" name="Object 14"/>
            <p:cNvGraphicFramePr>
              <a:graphicFrameLocks noChangeAspect="1"/>
            </p:cNvGraphicFramePr>
            <p:nvPr/>
          </p:nvGraphicFramePr>
          <p:xfrm>
            <a:off x="7086600" y="3429791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5" name="Equation" r:id="rId12" imgW="101520" imgH="101520" progId="Equation.3">
                    <p:embed/>
                  </p:oleObj>
                </mc:Choice>
                <mc:Fallback>
                  <p:oleObj name="Equation" r:id="rId12" imgW="101520" imgH="10152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86600" y="3429791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5" name="Object 15"/>
            <p:cNvGraphicFramePr>
              <a:graphicFrameLocks noChangeAspect="1"/>
            </p:cNvGraphicFramePr>
            <p:nvPr/>
          </p:nvGraphicFramePr>
          <p:xfrm>
            <a:off x="6705600" y="3429791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6" name="Equation" r:id="rId13" imgW="101520" imgH="101520" progId="Equation.3">
                    <p:embed/>
                  </p:oleObj>
                </mc:Choice>
                <mc:Fallback>
                  <p:oleObj name="Equation" r:id="rId13" imgW="101520" imgH="10152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3429791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6" name="Object 16"/>
            <p:cNvGraphicFramePr>
              <a:graphicFrameLocks noChangeAspect="1"/>
            </p:cNvGraphicFramePr>
            <p:nvPr/>
          </p:nvGraphicFramePr>
          <p:xfrm>
            <a:off x="1905000" y="25908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7" name="Equation" r:id="rId14" imgW="101520" imgH="101520" progId="Equation.3">
                    <p:embed/>
                  </p:oleObj>
                </mc:Choice>
                <mc:Fallback>
                  <p:oleObj name="Equation" r:id="rId14" imgW="101520" imgH="10152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25908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7" name="Straight Connector 186"/>
            <p:cNvCxnSpPr/>
            <p:nvPr/>
          </p:nvCxnSpPr>
          <p:spPr>
            <a:xfrm rot="10800000">
              <a:off x="1828800" y="4114800"/>
              <a:ext cx="3886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217" name="Object 17"/>
            <p:cNvGraphicFramePr>
              <a:graphicFrameLocks noChangeAspect="1"/>
            </p:cNvGraphicFramePr>
            <p:nvPr/>
          </p:nvGraphicFramePr>
          <p:xfrm>
            <a:off x="1709737" y="4038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8" name="Equation" r:id="rId15" imgW="101520" imgH="101520" progId="Equation.3">
                    <p:embed/>
                  </p:oleObj>
                </mc:Choice>
                <mc:Fallback>
                  <p:oleObj name="Equation" r:id="rId15" imgW="101520" imgH="1015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9737" y="4038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Rectangle 189"/>
            <p:cNvSpPr/>
            <p:nvPr/>
          </p:nvSpPr>
          <p:spPr>
            <a:xfrm>
              <a:off x="1380382" y="3959423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7171582" y="3274414"/>
              <a:ext cx="372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400" baseline="-25000" dirty="0"/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762986" y="19812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134586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5029200" y="2009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115786" y="41426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2667000" y="42188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en-US" sz="1200" baseline="-25000" dirty="0"/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4267200" y="2847201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/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6886018" y="3762392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load</a:t>
              </a:r>
              <a:endParaRPr lang="en-US" sz="1200" baseline="-25000" dirty="0"/>
            </a:p>
          </p:txBody>
        </p:sp>
        <p:grpSp>
          <p:nvGrpSpPr>
            <p:cNvPr id="136" name="Group 127"/>
            <p:cNvGrpSpPr/>
            <p:nvPr/>
          </p:nvGrpSpPr>
          <p:grpSpPr>
            <a:xfrm flipH="1">
              <a:off x="5715000" y="2514600"/>
              <a:ext cx="381000" cy="762000"/>
              <a:chOff x="4800600" y="3429000"/>
              <a:chExt cx="381000" cy="762000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1" name="Group 119"/>
            <p:cNvGrpSpPr/>
            <p:nvPr/>
          </p:nvGrpSpPr>
          <p:grpSpPr>
            <a:xfrm>
              <a:off x="5715000" y="2056606"/>
              <a:ext cx="609600" cy="457994"/>
              <a:chOff x="2209800" y="1295400"/>
              <a:chExt cx="609600" cy="457994"/>
            </a:xfrm>
          </p:grpSpPr>
          <p:grpSp>
            <p:nvGrpSpPr>
              <p:cNvPr id="16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5" name="Rectangle 16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171" name="Straight Connector 170"/>
            <p:cNvCxnSpPr/>
            <p:nvPr/>
          </p:nvCxnSpPr>
          <p:spPr>
            <a:xfrm rot="10800000">
              <a:off x="6096000" y="3505200"/>
              <a:ext cx="1066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3" name="Object 13"/>
            <p:cNvGraphicFramePr>
              <a:graphicFrameLocks noChangeAspect="1"/>
            </p:cNvGraphicFramePr>
            <p:nvPr/>
          </p:nvGraphicFramePr>
          <p:xfrm>
            <a:off x="6019800" y="3429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459" name="Equation" r:id="rId16" imgW="101520" imgH="101520" progId="Equation.3">
                    <p:embed/>
                  </p:oleObj>
                </mc:Choice>
                <mc:Fallback>
                  <p:oleObj name="Equation" r:id="rId16" imgW="101520" imgH="10152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3429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5" name="Group 45"/>
            <p:cNvGrpSpPr/>
            <p:nvPr/>
          </p:nvGrpSpPr>
          <p:grpSpPr>
            <a:xfrm flipH="1">
              <a:off x="5638800" y="3733800"/>
              <a:ext cx="457295" cy="762000"/>
              <a:chOff x="5181600" y="4419600"/>
              <a:chExt cx="381000" cy="762000"/>
            </a:xfrm>
          </p:grpSpPr>
          <p:cxnSp>
            <p:nvCxnSpPr>
              <p:cNvPr id="176" name="Straight Connector 17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3" name="Group 87"/>
            <p:cNvGrpSpPr/>
            <p:nvPr/>
          </p:nvGrpSpPr>
          <p:grpSpPr>
            <a:xfrm>
              <a:off x="5943599" y="4495800"/>
              <a:ext cx="304896" cy="227808"/>
              <a:chOff x="3505200" y="3886994"/>
              <a:chExt cx="457200" cy="305594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9" name="Rectangle 198"/>
            <p:cNvSpPr/>
            <p:nvPr/>
          </p:nvSpPr>
          <p:spPr>
            <a:xfrm>
              <a:off x="5954081" y="39902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en-US" sz="12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943600" y="2771001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en-US" sz="1200" baseline="-25000" dirty="0"/>
            </a:p>
          </p:txBody>
        </p:sp>
        <p:cxnSp>
          <p:nvCxnSpPr>
            <p:cNvPr id="202" name="Straight Connector 201"/>
            <p:cNvCxnSpPr/>
            <p:nvPr/>
          </p:nvCxnSpPr>
          <p:spPr>
            <a:xfrm rot="5400000">
              <a:off x="5830094" y="3466306"/>
              <a:ext cx="533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144" name="Group 143"/>
          <p:cNvGrpSpPr/>
          <p:nvPr/>
        </p:nvGrpSpPr>
        <p:grpSpPr>
          <a:xfrm>
            <a:off x="2286000" y="1218406"/>
            <a:ext cx="4654332" cy="3048000"/>
            <a:chOff x="2286000" y="1218406"/>
            <a:chExt cx="4654332" cy="3048000"/>
          </a:xfrm>
        </p:grpSpPr>
        <p:grpSp>
          <p:nvGrpSpPr>
            <p:cNvPr id="5" name="Group 87"/>
            <p:cNvGrpSpPr/>
            <p:nvPr/>
          </p:nvGrpSpPr>
          <p:grpSpPr>
            <a:xfrm>
              <a:off x="4419600" y="38100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155"/>
            <p:cNvGrpSpPr/>
            <p:nvPr/>
          </p:nvGrpSpPr>
          <p:grpSpPr>
            <a:xfrm>
              <a:off x="3657600" y="2819400"/>
              <a:ext cx="533400" cy="305594"/>
              <a:chOff x="5638800" y="2743200"/>
              <a:chExt cx="533400" cy="30559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5715000" y="1676400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30"/>
            <p:cNvGrpSpPr/>
            <p:nvPr/>
          </p:nvGrpSpPr>
          <p:grpSpPr>
            <a:xfrm flipH="1">
              <a:off x="5334000" y="2590800"/>
              <a:ext cx="457200" cy="762000"/>
              <a:chOff x="1904206" y="2133600"/>
              <a:chExt cx="457994" cy="762000"/>
            </a:xfrm>
          </p:grpSpPr>
          <p:cxnSp>
            <p:nvCxnSpPr>
              <p:cNvPr id="30" name="Straight Connector 2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15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4191000" y="1751806"/>
              <a:ext cx="609600" cy="457994"/>
              <a:chOff x="2209800" y="1295400"/>
              <a:chExt cx="609600" cy="457994"/>
            </a:xfrm>
          </p:grpSpPr>
          <p:grpSp>
            <p:nvGrpSpPr>
              <p:cNvPr id="3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Rectangle 3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4495800" y="3124200"/>
              <a:ext cx="152400" cy="685800"/>
              <a:chOff x="2667000" y="2971800"/>
              <a:chExt cx="152400" cy="68580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5" name="Group 54"/>
            <p:cNvGrpSpPr/>
            <p:nvPr/>
          </p:nvGrpSpPr>
          <p:grpSpPr>
            <a:xfrm>
              <a:off x="4495800" y="2209800"/>
              <a:ext cx="152400" cy="685800"/>
              <a:chOff x="2667000" y="2971800"/>
              <a:chExt cx="152400" cy="68580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" name="Group 67"/>
            <p:cNvGrpSpPr/>
            <p:nvPr/>
          </p:nvGrpSpPr>
          <p:grpSpPr>
            <a:xfrm rot="16200000">
              <a:off x="3191934" y="2599266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2667000" y="2895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02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7000" y="2895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" name="Group 81"/>
            <p:cNvGrpSpPr/>
            <p:nvPr/>
          </p:nvGrpSpPr>
          <p:grpSpPr>
            <a:xfrm>
              <a:off x="5410200" y="1218406"/>
              <a:ext cx="609600" cy="457994"/>
              <a:chOff x="2209800" y="1295400"/>
              <a:chExt cx="609600" cy="457994"/>
            </a:xfrm>
          </p:grpSpPr>
          <p:grpSp>
            <p:nvGrpSpPr>
              <p:cNvPr id="8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87" name="Group 87"/>
            <p:cNvGrpSpPr/>
            <p:nvPr/>
          </p:nvGrpSpPr>
          <p:grpSpPr>
            <a:xfrm>
              <a:off x="6248400" y="4038600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5715000" y="3352800"/>
              <a:ext cx="152400" cy="685800"/>
              <a:chOff x="2667000" y="2971800"/>
              <a:chExt cx="152400" cy="6858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6" name="Group 87"/>
            <p:cNvGrpSpPr/>
            <p:nvPr/>
          </p:nvGrpSpPr>
          <p:grpSpPr>
            <a:xfrm>
              <a:off x="5638800" y="4038600"/>
              <a:ext cx="304800" cy="227806"/>
              <a:chOff x="3505200" y="3886994"/>
              <a:chExt cx="457200" cy="30559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Group 155"/>
            <p:cNvGrpSpPr/>
            <p:nvPr/>
          </p:nvGrpSpPr>
          <p:grpSpPr>
            <a:xfrm rot="16200000">
              <a:off x="6134497" y="3619104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791200" y="25146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2743200" y="29718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324600" y="2438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03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2438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5715000" y="24384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04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24384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0" name="Object 8"/>
            <p:cNvGraphicFramePr>
              <a:graphicFrameLocks noChangeAspect="1"/>
            </p:cNvGraphicFramePr>
            <p:nvPr/>
          </p:nvGraphicFramePr>
          <p:xfrm>
            <a:off x="4495800" y="2895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05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95800" y="2895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5715000" y="32766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006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32766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8" name="Straight Connector 127"/>
            <p:cNvCxnSpPr/>
            <p:nvPr/>
          </p:nvCxnSpPr>
          <p:spPr>
            <a:xfrm rot="10800000">
              <a:off x="4114800" y="2971800"/>
              <a:ext cx="121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4457700" y="30099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5676900" y="2476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0800000">
              <a:off x="5791200" y="3352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6286500" y="34671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2286000" y="2819400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477000" y="2362200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082430" y="2618601"/>
              <a:ext cx="3465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en-US" sz="1200" baseline="-25000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4600018" y="23622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600018" y="33528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657600" y="2514600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553200" y="36576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362018" y="3505200"/>
              <a:ext cx="35298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847328" y="1905000"/>
              <a:ext cx="3690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187" name="Group 186"/>
          <p:cNvGrpSpPr/>
          <p:nvPr/>
        </p:nvGrpSpPr>
        <p:grpSpPr>
          <a:xfrm>
            <a:off x="1447800" y="990600"/>
            <a:ext cx="5682082" cy="3048000"/>
            <a:chOff x="1447800" y="990600"/>
            <a:chExt cx="5682082" cy="3048000"/>
          </a:xfrm>
        </p:grpSpPr>
        <p:grpSp>
          <p:nvGrpSpPr>
            <p:cNvPr id="7" name="Group 87"/>
            <p:cNvGrpSpPr/>
            <p:nvPr/>
          </p:nvGrpSpPr>
          <p:grpSpPr>
            <a:xfrm>
              <a:off x="3581400" y="3582194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5"/>
            <p:cNvGrpSpPr/>
            <p:nvPr/>
          </p:nvGrpSpPr>
          <p:grpSpPr>
            <a:xfrm>
              <a:off x="2819400" y="2591594"/>
              <a:ext cx="533400" cy="305594"/>
              <a:chOff x="5638800" y="2743200"/>
              <a:chExt cx="533400" cy="30559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5"/>
            <p:cNvGrpSpPr/>
            <p:nvPr/>
          </p:nvGrpSpPr>
          <p:grpSpPr>
            <a:xfrm>
              <a:off x="4876800" y="1448594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8" name="Group 36"/>
            <p:cNvGrpSpPr/>
            <p:nvPr/>
          </p:nvGrpSpPr>
          <p:grpSpPr>
            <a:xfrm>
              <a:off x="3352800" y="1524000"/>
              <a:ext cx="609600" cy="457994"/>
              <a:chOff x="2209800" y="1295400"/>
              <a:chExt cx="609600" cy="457994"/>
            </a:xfrm>
          </p:grpSpPr>
          <p:grpSp>
            <p:nvGrpSpPr>
              <p:cNvPr id="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" name="Straight Connector 3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" name="Rectangle 3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5" name="Group 41"/>
            <p:cNvGrpSpPr/>
            <p:nvPr/>
          </p:nvGrpSpPr>
          <p:grpSpPr>
            <a:xfrm>
              <a:off x="3657600" y="2896394"/>
              <a:ext cx="152400" cy="685800"/>
              <a:chOff x="2667000" y="2971800"/>
              <a:chExt cx="152400" cy="685800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8" name="Group 54"/>
            <p:cNvGrpSpPr/>
            <p:nvPr/>
          </p:nvGrpSpPr>
          <p:grpSpPr>
            <a:xfrm>
              <a:off x="3657600" y="1981994"/>
              <a:ext cx="152400" cy="685800"/>
              <a:chOff x="2667000" y="2971800"/>
              <a:chExt cx="152400" cy="685800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8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1" name="Group 67"/>
            <p:cNvGrpSpPr/>
            <p:nvPr/>
          </p:nvGrpSpPr>
          <p:grpSpPr>
            <a:xfrm rot="16200000">
              <a:off x="2353734" y="2371460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1828800" y="2667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0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8800" y="2667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" name="Group 81"/>
            <p:cNvGrpSpPr/>
            <p:nvPr/>
          </p:nvGrpSpPr>
          <p:grpSpPr>
            <a:xfrm>
              <a:off x="45720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8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87" name="Group 87"/>
            <p:cNvGrpSpPr/>
            <p:nvPr/>
          </p:nvGrpSpPr>
          <p:grpSpPr>
            <a:xfrm>
              <a:off x="5410200" y="3810794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4876800" y="3124994"/>
              <a:ext cx="152400" cy="685800"/>
              <a:chOff x="2667000" y="2971800"/>
              <a:chExt cx="152400" cy="685800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6" name="Group 87"/>
            <p:cNvGrpSpPr/>
            <p:nvPr/>
          </p:nvGrpSpPr>
          <p:grpSpPr>
            <a:xfrm>
              <a:off x="4800600" y="3810794"/>
              <a:ext cx="304800" cy="227806"/>
              <a:chOff x="3505200" y="3886994"/>
              <a:chExt cx="457200" cy="305594"/>
            </a:xfrm>
          </p:grpSpPr>
          <p:cxnSp>
            <p:nvCxnSpPr>
              <p:cNvPr id="107" name="Straight Connector 10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2" name="Group 155"/>
            <p:cNvGrpSpPr/>
            <p:nvPr/>
          </p:nvGrpSpPr>
          <p:grpSpPr>
            <a:xfrm rot="16200000">
              <a:off x="5296297" y="3391298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867400" y="228679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1905000" y="2743994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400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1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4876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2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0" name="Object 8"/>
            <p:cNvGraphicFramePr>
              <a:graphicFrameLocks noChangeAspect="1"/>
            </p:cNvGraphicFramePr>
            <p:nvPr/>
          </p:nvGraphicFramePr>
          <p:xfrm>
            <a:off x="3657600" y="2667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3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7600" y="2667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4876800" y="30487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4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0487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8" name="Straight Connector 127"/>
            <p:cNvCxnSpPr/>
            <p:nvPr/>
          </p:nvCxnSpPr>
          <p:spPr>
            <a:xfrm rot="10800000">
              <a:off x="3276600" y="2743994"/>
              <a:ext cx="1219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3619500" y="27820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>
              <a:off x="4838700" y="22486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10800000">
              <a:off x="4953000" y="3124994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448300" y="32392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1447800" y="2591594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553200" y="2134394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2133600" y="2390001"/>
              <a:ext cx="71686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721755" y="2895600"/>
              <a:ext cx="70724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=2uF</a:t>
              </a:r>
              <a:endParaRPr lang="en-US" sz="1200" dirty="0"/>
            </a:p>
          </p:txBody>
        </p:sp>
        <p:grpSp>
          <p:nvGrpSpPr>
            <p:cNvPr id="144" name="Group 143"/>
            <p:cNvGrpSpPr/>
            <p:nvPr/>
          </p:nvGrpSpPr>
          <p:grpSpPr>
            <a:xfrm flipH="1">
              <a:off x="4495800" y="2362200"/>
              <a:ext cx="457200" cy="762000"/>
              <a:chOff x="5181600" y="4419600"/>
              <a:chExt cx="381000" cy="7620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Group 155"/>
            <p:cNvGrpSpPr/>
            <p:nvPr/>
          </p:nvGrpSpPr>
          <p:grpSpPr>
            <a:xfrm>
              <a:off x="5334000" y="2133600"/>
              <a:ext cx="533400" cy="305594"/>
              <a:chOff x="5638800" y="2743200"/>
              <a:chExt cx="533400" cy="305594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"/>
            <p:cNvGrpSpPr/>
            <p:nvPr/>
          </p:nvGrpSpPr>
          <p:grpSpPr>
            <a:xfrm>
              <a:off x="6019800" y="2362200"/>
              <a:ext cx="152400" cy="685800"/>
              <a:chOff x="2667000" y="2971800"/>
              <a:chExt cx="152400" cy="685800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9" name="Group 87"/>
            <p:cNvGrpSpPr/>
            <p:nvPr/>
          </p:nvGrpSpPr>
          <p:grpSpPr>
            <a:xfrm>
              <a:off x="5943600" y="3048000"/>
              <a:ext cx="304800" cy="227806"/>
              <a:chOff x="3505200" y="3886994"/>
              <a:chExt cx="457200" cy="305594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1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5" name="Straight Connector 174"/>
            <p:cNvCxnSpPr/>
            <p:nvPr/>
          </p:nvCxnSpPr>
          <p:spPr>
            <a:xfrm rot="10800000">
              <a:off x="4953000" y="22860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6019800" y="23622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943" name="Object 7"/>
            <p:cNvGraphicFramePr>
              <a:graphicFrameLocks noChangeAspect="1"/>
            </p:cNvGraphicFramePr>
            <p:nvPr/>
          </p:nvGraphicFramePr>
          <p:xfrm>
            <a:off x="6019800" y="2211388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45" name="Equation" r:id="rId9" imgW="101520" imgH="101520" progId="Equation.3">
                    <p:embed/>
                  </p:oleObj>
                </mc:Choice>
                <mc:Fallback>
                  <p:oleObj name="Equation" r:id="rId9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2211388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9" name="Rectangle 178"/>
            <p:cNvSpPr/>
            <p:nvPr/>
          </p:nvSpPr>
          <p:spPr>
            <a:xfrm>
              <a:off x="3810000" y="2133600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=30K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3833439" y="3043535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5029200" y="15240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=4.3K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4114800" y="3429000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</a:p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=1.3K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684795" y="3505200"/>
              <a:ext cx="79220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=10uF</a:t>
              </a:r>
              <a:endParaRPr lang="en-US" sz="1200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638800" y="1905000"/>
              <a:ext cx="83548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=0.1uF</a:t>
              </a:r>
              <a:endParaRPr lang="en-US" sz="1200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6172200" y="2590800"/>
              <a:ext cx="79060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 Ω</a:t>
              </a:r>
              <a:endParaRPr lang="en-US" sz="1200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209437" y="990600"/>
              <a:ext cx="92044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=1.76mA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=75V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>
            <a:off x="1676400" y="2081740"/>
            <a:ext cx="5949732" cy="2798037"/>
            <a:chOff x="1676400" y="2081740"/>
            <a:chExt cx="5949732" cy="2798037"/>
          </a:xfrm>
        </p:grpSpPr>
        <p:grpSp>
          <p:nvGrpSpPr>
            <p:cNvPr id="86" name="Group 85"/>
            <p:cNvGrpSpPr/>
            <p:nvPr/>
          </p:nvGrpSpPr>
          <p:grpSpPr>
            <a:xfrm>
              <a:off x="1676400" y="2133600"/>
              <a:ext cx="5949732" cy="2746177"/>
              <a:chOff x="1676400" y="2133600"/>
              <a:chExt cx="5949732" cy="2746177"/>
            </a:xfrm>
          </p:grpSpPr>
          <p:grpSp>
            <p:nvGrpSpPr>
              <p:cNvPr id="5" name="Group 4"/>
              <p:cNvGrpSpPr/>
              <p:nvPr/>
            </p:nvGrpSpPr>
            <p:grpSpPr>
              <a:xfrm rot="5400000">
                <a:off x="3390503" y="3162697"/>
                <a:ext cx="305594" cy="533400"/>
                <a:chOff x="2933303" y="3010297"/>
                <a:chExt cx="305594" cy="53340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>
                  <a:off x="2933303" y="3315097"/>
                  <a:ext cx="305594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 rot="5400000">
                  <a:off x="2971404" y="31245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2933303" y="3238103"/>
                  <a:ext cx="304006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5400000">
                  <a:off x="2971404" y="34293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Group 9"/>
              <p:cNvGrpSpPr/>
              <p:nvPr/>
            </p:nvGrpSpPr>
            <p:grpSpPr>
              <a:xfrm rot="16200000">
                <a:off x="2636309" y="3078691"/>
                <a:ext cx="156633" cy="704850"/>
                <a:chOff x="2667000" y="2971800"/>
                <a:chExt cx="152400" cy="685800"/>
              </a:xfrm>
            </p:grpSpPr>
            <p:cxnSp>
              <p:nvCxnSpPr>
                <p:cNvPr id="11" name="Straight Connector 10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8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9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Group 22"/>
              <p:cNvGrpSpPr/>
              <p:nvPr/>
            </p:nvGrpSpPr>
            <p:grpSpPr>
              <a:xfrm rot="5400000">
                <a:off x="4838700" y="3238500"/>
                <a:ext cx="381000" cy="762000"/>
                <a:chOff x="5181600" y="4419600"/>
                <a:chExt cx="381000" cy="762000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 rot="5400000">
                  <a:off x="5105797" y="44954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6200000" flipH="1">
                  <a:off x="5105797" y="51050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5181600" y="4572000"/>
                  <a:ext cx="153194" cy="7699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5181600" y="4953797"/>
                  <a:ext cx="153194" cy="7540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rot="5400000">
                  <a:off x="5106194" y="4800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5334000" y="4800600"/>
                  <a:ext cx="228600" cy="79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Group 29"/>
              <p:cNvGrpSpPr/>
              <p:nvPr/>
            </p:nvGrpSpPr>
            <p:grpSpPr>
              <a:xfrm>
                <a:off x="4038600" y="35814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34" name="Straight Connector 33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34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35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37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38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39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40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41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43" name="Group 42"/>
              <p:cNvGrpSpPr/>
              <p:nvPr/>
            </p:nvGrpSpPr>
            <p:grpSpPr>
              <a:xfrm>
                <a:off x="5715000" y="25908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6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47" name="Straight Connector 46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56" name="Group 55"/>
              <p:cNvGrpSpPr/>
              <p:nvPr/>
            </p:nvGrpSpPr>
            <p:grpSpPr>
              <a:xfrm rot="5400000">
                <a:off x="6133703" y="3162697"/>
                <a:ext cx="305594" cy="533400"/>
                <a:chOff x="2933303" y="3010297"/>
                <a:chExt cx="305594" cy="533400"/>
              </a:xfrm>
            </p:grpSpPr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33303" y="3315097"/>
                  <a:ext cx="305594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 rot="5400000">
                  <a:off x="2971404" y="31245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>
                  <a:off x="2933303" y="3238103"/>
                  <a:ext cx="304006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 rot="5400000">
                  <a:off x="2971404" y="3429396"/>
                  <a:ext cx="228600" cy="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/>
              <p:cNvGrpSpPr/>
              <p:nvPr/>
            </p:nvGrpSpPr>
            <p:grpSpPr>
              <a:xfrm>
                <a:off x="6705600" y="3581400"/>
                <a:ext cx="152400" cy="685800"/>
                <a:chOff x="2667000" y="2971800"/>
                <a:chExt cx="152400" cy="685800"/>
              </a:xfrm>
            </p:grpSpPr>
            <p:cxnSp>
              <p:nvCxnSpPr>
                <p:cNvPr id="62" name="Straight Connector 61"/>
                <p:cNvCxnSpPr/>
                <p:nvPr/>
              </p:nvCxnSpPr>
              <p:spPr>
                <a:xfrm rot="5400000">
                  <a:off x="2667794" y="30472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>
                  <a:off x="2667794" y="3580606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4" name="Group 375"/>
                <p:cNvGrpSpPr/>
                <p:nvPr/>
              </p:nvGrpSpPr>
              <p:grpSpPr>
                <a:xfrm>
                  <a:off x="2667000" y="3124200"/>
                  <a:ext cx="152400" cy="381000"/>
                  <a:chOff x="2590800" y="3124200"/>
                  <a:chExt cx="304800" cy="381000"/>
                </a:xfrm>
              </p:grpSpPr>
              <p:cxnSp>
                <p:nvCxnSpPr>
                  <p:cNvPr id="65" name="Straight Connector 64"/>
                  <p:cNvCxnSpPr/>
                  <p:nvPr/>
                </p:nvCxnSpPr>
                <p:spPr>
                  <a:xfrm>
                    <a:off x="2590800" y="34290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/>
                  <p:nvPr/>
                </p:nvCxnSpPr>
                <p:spPr>
                  <a:xfrm rot="10800000">
                    <a:off x="2590800" y="34290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Straight Connector 66"/>
                  <p:cNvCxnSpPr/>
                  <p:nvPr/>
                </p:nvCxnSpPr>
                <p:spPr>
                  <a:xfrm>
                    <a:off x="2590800" y="33528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Straight Connector 67"/>
                  <p:cNvCxnSpPr/>
                  <p:nvPr/>
                </p:nvCxnSpPr>
                <p:spPr>
                  <a:xfrm>
                    <a:off x="2590800" y="32766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Connector 68"/>
                  <p:cNvCxnSpPr/>
                  <p:nvPr/>
                </p:nvCxnSpPr>
                <p:spPr>
                  <a:xfrm rot="10800000">
                    <a:off x="2590800" y="3352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Connector 69"/>
                  <p:cNvCxnSpPr/>
                  <p:nvPr/>
                </p:nvCxnSpPr>
                <p:spPr>
                  <a:xfrm rot="10800000">
                    <a:off x="2590800" y="32766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>
                    <a:off x="2743200" y="3124200"/>
                    <a:ext cx="1524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rot="10800000">
                    <a:off x="2590800" y="32004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590800" y="3200400"/>
                    <a:ext cx="304800" cy="762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4" name="Group 87"/>
              <p:cNvGrpSpPr/>
              <p:nvPr/>
            </p:nvGrpSpPr>
            <p:grpSpPr>
              <a:xfrm>
                <a:off x="4876800" y="3810000"/>
                <a:ext cx="304800" cy="227806"/>
                <a:chOff x="3505200" y="3886994"/>
                <a:chExt cx="457200" cy="305594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 rot="5400000">
                  <a:off x="3657600" y="39624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86"/>
                <p:cNvGrpSpPr/>
                <p:nvPr/>
              </p:nvGrpSpPr>
              <p:grpSpPr>
                <a:xfrm>
                  <a:off x="3505200" y="4038600"/>
                  <a:ext cx="457200" cy="153988"/>
                  <a:chOff x="3505200" y="4038600"/>
                  <a:chExt cx="457200" cy="153988"/>
                </a:xfrm>
              </p:grpSpPr>
              <p:cxnSp>
                <p:nvCxnSpPr>
                  <p:cNvPr id="77" name="Straight Connector 76"/>
                  <p:cNvCxnSpPr/>
                  <p:nvPr/>
                </p:nvCxnSpPr>
                <p:spPr>
                  <a:xfrm rot="10800000">
                    <a:off x="3505200" y="4038600"/>
                    <a:ext cx="4572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 rot="10800000">
                    <a:off x="3581400" y="4114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 rot="10800000">
                    <a:off x="3657602" y="4191000"/>
                    <a:ext cx="152399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aphicFrame>
            <p:nvGraphicFramePr>
              <p:cNvPr id="80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2926913"/>
                  </p:ext>
                </p:extLst>
              </p:nvPr>
            </p:nvGraphicFramePr>
            <p:xfrm>
              <a:off x="7010400" y="3352800"/>
              <a:ext cx="195262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49" name="Equation" r:id="rId3" imgW="101520" imgH="101520" progId="Equation.3">
                      <p:embed/>
                    </p:oleObj>
                  </mc:Choice>
                  <mc:Fallback>
                    <p:oleObj name="Equation" r:id="rId3" imgW="101520" imgH="101520" progId="Equation.3">
                      <p:embed/>
                      <p:pic>
                        <p:nvPicPr>
                          <p:cNvPr id="0" name="Picture 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10400" y="3352800"/>
                            <a:ext cx="195262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81" name="Group 80"/>
              <p:cNvGrpSpPr/>
              <p:nvPr/>
            </p:nvGrpSpPr>
            <p:grpSpPr>
              <a:xfrm>
                <a:off x="5410200" y="2133600"/>
                <a:ext cx="609600" cy="457994"/>
                <a:chOff x="2209800" y="1295400"/>
                <a:chExt cx="609600" cy="457994"/>
              </a:xfrm>
            </p:grpSpPr>
            <p:grpSp>
              <p:nvGrpSpPr>
                <p:cNvPr id="82" name="Group 70"/>
                <p:cNvGrpSpPr/>
                <p:nvPr/>
              </p:nvGrpSpPr>
              <p:grpSpPr>
                <a:xfrm>
                  <a:off x="2362200" y="1447800"/>
                  <a:ext cx="457200" cy="305594"/>
                  <a:chOff x="3429000" y="2133600"/>
                  <a:chExt cx="457200" cy="305594"/>
                </a:xfrm>
              </p:grpSpPr>
              <p:cxnSp>
                <p:nvCxnSpPr>
                  <p:cNvPr id="84" name="Straight Connector 83"/>
                  <p:cNvCxnSpPr/>
                  <p:nvPr/>
                </p:nvCxnSpPr>
                <p:spPr>
                  <a:xfrm rot="5400000">
                    <a:off x="3581400" y="2362200"/>
                    <a:ext cx="1524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Straight Connector 84"/>
                  <p:cNvCxnSpPr/>
                  <p:nvPr/>
                </p:nvCxnSpPr>
                <p:spPr>
                  <a:xfrm rot="10800000" flipV="1">
                    <a:off x="3429000" y="2133600"/>
                    <a:ext cx="457200" cy="30479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3" name="Rectangle 82"/>
                <p:cNvSpPr/>
                <p:nvPr/>
              </p:nvSpPr>
              <p:spPr>
                <a:xfrm>
                  <a:off x="2209800" y="1295400"/>
                  <a:ext cx="423514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 err="1" smtClean="0">
                      <a:latin typeface="Arial" pitchFamily="34" charset="0"/>
                      <a:cs typeface="Arial" pitchFamily="34" charset="0"/>
                    </a:rPr>
                    <a:t>V</a:t>
                  </a:r>
                  <a:r>
                    <a:rPr lang="en-US" sz="1400" baseline="-25000" dirty="0" err="1" smtClean="0">
                      <a:latin typeface="Arial" pitchFamily="34" charset="0"/>
                      <a:cs typeface="Arial" pitchFamily="34" charset="0"/>
                    </a:rPr>
                    <a:t>cc</a:t>
                  </a:r>
                  <a:endParaRPr lang="en-US" sz="1400" baseline="-25000" dirty="0"/>
                </a:p>
              </p:txBody>
            </p:sp>
          </p:grpSp>
          <p:graphicFrame>
            <p:nvGraphicFramePr>
              <p:cNvPr id="40963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63619647"/>
                  </p:ext>
                </p:extLst>
              </p:nvPr>
            </p:nvGraphicFramePr>
            <p:xfrm>
              <a:off x="20574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50" name="Equation" r:id="rId5" imgW="101520" imgH="101520" progId="Equation.3">
                      <p:embed/>
                    </p:oleObj>
                  </mc:Choice>
                  <mc:Fallback>
                    <p:oleObj name="Equation" r:id="rId5" imgW="101520" imgH="101520" progId="Equation.3">
                      <p:embed/>
                      <p:pic>
                        <p:nvPicPr>
                          <p:cNvPr id="0" name="Picture 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574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65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6747856"/>
                  </p:ext>
                </p:extLst>
              </p:nvPr>
            </p:nvGraphicFramePr>
            <p:xfrm>
              <a:off x="57150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51" name="Equation" r:id="rId6" imgW="101520" imgH="101520" progId="Equation.3">
                      <p:embed/>
                    </p:oleObj>
                  </mc:Choice>
                  <mc:Fallback>
                    <p:oleObj name="Equation" r:id="rId6" imgW="101520" imgH="10152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50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0967" name="Object 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9040765"/>
                  </p:ext>
                </p:extLst>
              </p:nvPr>
            </p:nvGraphicFramePr>
            <p:xfrm>
              <a:off x="40386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52" name="Equation" r:id="rId7" imgW="101520" imgH="101520" progId="Equation.3">
                      <p:embed/>
                    </p:oleObj>
                  </mc:Choice>
                  <mc:Fallback>
                    <p:oleObj name="Equation" r:id="rId7" imgW="101520" imgH="101520" progId="Equation.3">
                      <p:embed/>
                      <p:pic>
                        <p:nvPicPr>
                          <p:cNvPr id="0" name="Picture 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386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91" name="Group 87"/>
              <p:cNvGrpSpPr/>
              <p:nvPr/>
            </p:nvGrpSpPr>
            <p:grpSpPr>
              <a:xfrm>
                <a:off x="6629400" y="4267200"/>
                <a:ext cx="304800" cy="227806"/>
                <a:chOff x="3505200" y="3886994"/>
                <a:chExt cx="457200" cy="305594"/>
              </a:xfrm>
            </p:grpSpPr>
            <p:cxnSp>
              <p:nvCxnSpPr>
                <p:cNvPr id="92" name="Straight Connector 91"/>
                <p:cNvCxnSpPr/>
                <p:nvPr/>
              </p:nvCxnSpPr>
              <p:spPr>
                <a:xfrm rot="5400000">
                  <a:off x="3657600" y="39624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3" name="Group 86"/>
                <p:cNvGrpSpPr/>
                <p:nvPr/>
              </p:nvGrpSpPr>
              <p:grpSpPr>
                <a:xfrm>
                  <a:off x="3505200" y="4038600"/>
                  <a:ext cx="457200" cy="153988"/>
                  <a:chOff x="3505200" y="4038600"/>
                  <a:chExt cx="457200" cy="153988"/>
                </a:xfrm>
              </p:grpSpPr>
              <p:cxnSp>
                <p:nvCxnSpPr>
                  <p:cNvPr id="94" name="Straight Connector 93"/>
                  <p:cNvCxnSpPr/>
                  <p:nvPr/>
                </p:nvCxnSpPr>
                <p:spPr>
                  <a:xfrm rot="10800000">
                    <a:off x="3505200" y="4038600"/>
                    <a:ext cx="4572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 rot="10800000">
                    <a:off x="3581400" y="4114800"/>
                    <a:ext cx="304800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/>
                  <p:nvPr/>
                </p:nvCxnSpPr>
                <p:spPr>
                  <a:xfrm rot="10800000">
                    <a:off x="3657602" y="4191000"/>
                    <a:ext cx="152399" cy="1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97" name="Straight Connector 96"/>
              <p:cNvCxnSpPr/>
              <p:nvPr/>
            </p:nvCxnSpPr>
            <p:spPr>
              <a:xfrm rot="10800000">
                <a:off x="2133600" y="34290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0800000">
                <a:off x="3048000" y="34290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0800000">
                <a:off x="3810000" y="3429000"/>
                <a:ext cx="8382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5410200" y="3429000"/>
                <a:ext cx="6096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5715000" y="33528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5400000">
                <a:off x="6705600" y="35052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0800000">
                <a:off x="6553200" y="3429000"/>
                <a:ext cx="533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038600" y="35052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4038600" y="4343400"/>
                <a:ext cx="152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1" name="Rectangle 110"/>
              <p:cNvSpPr/>
              <p:nvPr/>
            </p:nvSpPr>
            <p:spPr>
              <a:xfrm>
                <a:off x="3962400" y="4572000"/>
                <a:ext cx="4889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ee</a:t>
                </a:r>
                <a:endParaRPr lang="en-US" sz="1400" baseline="-25000" dirty="0"/>
              </a:p>
            </p:txBody>
          </p:sp>
          <p:grpSp>
            <p:nvGrpSpPr>
              <p:cNvPr id="113" name="Group 70"/>
              <p:cNvGrpSpPr/>
              <p:nvPr/>
            </p:nvGrpSpPr>
            <p:grpSpPr>
              <a:xfrm flipH="1" flipV="1">
                <a:off x="3810000" y="4419600"/>
                <a:ext cx="609600" cy="304800"/>
                <a:chOff x="3429000" y="2133600"/>
                <a:chExt cx="457200" cy="305594"/>
              </a:xfrm>
            </p:grpSpPr>
            <p:cxnSp>
              <p:nvCxnSpPr>
                <p:cNvPr id="115" name="Straight Connector 11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Rectangle 116"/>
              <p:cNvSpPr/>
              <p:nvPr/>
            </p:nvSpPr>
            <p:spPr>
              <a:xfrm>
                <a:off x="1676400" y="3276600"/>
                <a:ext cx="39619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smtClean="0">
                    <a:latin typeface="Arial" pitchFamily="34" charset="0"/>
                    <a:cs typeface="Arial" pitchFamily="34" charset="0"/>
                  </a:rPr>
                  <a:t>in</a:t>
                </a:r>
                <a:endParaRPr lang="en-US" sz="1400" baseline="-250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7162800" y="3276600"/>
                <a:ext cx="4633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out</a:t>
                </a:r>
                <a:endParaRPr lang="en-US" sz="1400" baseline="-25000" dirty="0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362200" y="3075801"/>
                <a:ext cx="78418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=100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276600" y="2999601"/>
                <a:ext cx="83548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=4.7uF</a:t>
                </a:r>
                <a:endParaRPr lang="en-US" sz="1200" dirty="0"/>
              </a:p>
            </p:txBody>
          </p:sp>
          <p:graphicFrame>
            <p:nvGraphicFramePr>
              <p:cNvPr id="40968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87503902"/>
                  </p:ext>
                </p:extLst>
              </p:nvPr>
            </p:nvGraphicFramePr>
            <p:xfrm>
              <a:off x="6705600" y="3352800"/>
              <a:ext cx="195263" cy="1524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53" name="Equation" r:id="rId8" imgW="101520" imgH="101520" progId="Equation.3">
                      <p:embed/>
                    </p:oleObj>
                  </mc:Choice>
                  <mc:Fallback>
                    <p:oleObj name="Equation" r:id="rId8" imgW="101520" imgH="10152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05600" y="3352800"/>
                            <a:ext cx="195263" cy="1524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2" name="Rectangle 121"/>
              <p:cNvSpPr/>
              <p:nvPr/>
            </p:nvSpPr>
            <p:spPr>
              <a:xfrm>
                <a:off x="4191000" y="37338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E</a:t>
                </a:r>
              </a:p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=43k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5113415" y="27432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C</a:t>
                </a:r>
              </a:p>
              <a:p>
                <a:pPr algn="r"/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=22k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6858000" y="3810000"/>
                <a:ext cx="6367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3</a:t>
                </a:r>
              </a:p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=75k</a:t>
                </a:r>
                <a:r>
                  <a:rPr lang="el-GR" sz="1200" dirty="0" smtClean="0"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1200" dirty="0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6019800" y="2999601"/>
                <a:ext cx="70724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1200" baseline="-25000" dirty="0" smtClean="0"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1200" dirty="0" smtClean="0">
                    <a:latin typeface="Arial" pitchFamily="34" charset="0"/>
                    <a:cs typeface="Arial" pitchFamily="34" charset="0"/>
                  </a:rPr>
                  <a:t>=1uF</a:t>
                </a:r>
                <a:endParaRPr lang="en-US" sz="1200" dirty="0"/>
              </a:p>
            </p:txBody>
          </p:sp>
        </p:grpSp>
        <p:sp>
          <p:nvSpPr>
            <p:cNvPr id="121" name="Rectangle 120"/>
            <p:cNvSpPr/>
            <p:nvPr/>
          </p:nvSpPr>
          <p:spPr>
            <a:xfrm>
              <a:off x="6495618" y="2081740"/>
              <a:ext cx="83548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=0.1mA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=70V</a:t>
              </a:r>
              <a:endParaRPr lang="en-US" sz="1200" dirty="0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12" name="Group 211"/>
          <p:cNvGrpSpPr/>
          <p:nvPr/>
        </p:nvGrpSpPr>
        <p:grpSpPr>
          <a:xfrm>
            <a:off x="3160577" y="990600"/>
            <a:ext cx="3855955" cy="3199606"/>
            <a:chOff x="3160577" y="990600"/>
            <a:chExt cx="3855955" cy="3199606"/>
          </a:xfrm>
        </p:grpSpPr>
        <p:grpSp>
          <p:nvGrpSpPr>
            <p:cNvPr id="19" name="Group 15"/>
            <p:cNvGrpSpPr/>
            <p:nvPr/>
          </p:nvGrpSpPr>
          <p:grpSpPr>
            <a:xfrm>
              <a:off x="4876800" y="3276600"/>
              <a:ext cx="152400" cy="685800"/>
              <a:chOff x="2667000" y="2971800"/>
              <a:chExt cx="152400" cy="6858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Group 67"/>
            <p:cNvGrpSpPr/>
            <p:nvPr/>
          </p:nvGrpSpPr>
          <p:grpSpPr>
            <a:xfrm rot="16200000">
              <a:off x="4066511" y="2367689"/>
              <a:ext cx="169333" cy="762000"/>
              <a:chOff x="2667000" y="2971800"/>
              <a:chExt cx="152400" cy="685800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38914" name="Object 2"/>
            <p:cNvGraphicFramePr>
              <a:graphicFrameLocks noChangeAspect="1"/>
            </p:cNvGraphicFramePr>
            <p:nvPr/>
          </p:nvGraphicFramePr>
          <p:xfrm>
            <a:off x="3541577" y="2664023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3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1577" y="2664023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8" name="Group 81"/>
            <p:cNvGrpSpPr/>
            <p:nvPr/>
          </p:nvGrpSpPr>
          <p:grpSpPr>
            <a:xfrm>
              <a:off x="45720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4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85" name="Straight Connector 8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4" name="Rectangle 83"/>
              <p:cNvSpPr/>
              <p:nvPr/>
            </p:nvSpPr>
            <p:spPr>
              <a:xfrm>
                <a:off x="220980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cc</a:t>
                </a:r>
                <a:endParaRPr lang="en-US" sz="1400" baseline="-25000" dirty="0"/>
              </a:p>
            </p:txBody>
          </p:sp>
        </p:grpSp>
        <p:grpSp>
          <p:nvGrpSpPr>
            <p:cNvPr id="39939" name="Group 155"/>
            <p:cNvGrpSpPr/>
            <p:nvPr/>
          </p:nvGrpSpPr>
          <p:grpSpPr>
            <a:xfrm rot="16200000">
              <a:off x="5372497" y="1561703"/>
              <a:ext cx="533400" cy="305594"/>
              <a:chOff x="5638800" y="2743200"/>
              <a:chExt cx="533400" cy="305594"/>
            </a:xfrm>
          </p:grpSpPr>
          <p:cxnSp>
            <p:nvCxnSpPr>
              <p:cNvPr id="113" name="Straight Connector 112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7" name="Straight Connector 116"/>
            <p:cNvCxnSpPr/>
            <p:nvPr/>
          </p:nvCxnSpPr>
          <p:spPr>
            <a:xfrm rot="10800000">
              <a:off x="5867400" y="3125788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10800000">
              <a:off x="3617777" y="2740223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8915" name="Object 3"/>
            <p:cNvGraphicFramePr>
              <a:graphicFrameLocks noChangeAspect="1"/>
            </p:cNvGraphicFramePr>
            <p:nvPr/>
          </p:nvGraphicFramePr>
          <p:xfrm>
            <a:off x="6400800" y="3049588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4" name="Equation" r:id="rId5" imgW="101520" imgH="101520" progId="Equation.3">
                    <p:embed/>
                  </p:oleObj>
                </mc:Choice>
                <mc:Fallback>
                  <p:oleObj name="Equation" r:id="rId5" imgW="101520" imgH="10152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00800" y="3049588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9" name="Object 7"/>
            <p:cNvGraphicFramePr>
              <a:graphicFrameLocks noChangeAspect="1"/>
            </p:cNvGraphicFramePr>
            <p:nvPr/>
          </p:nvGraphicFramePr>
          <p:xfrm>
            <a:off x="4876800" y="2210594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5" name="Equation" r:id="rId6" imgW="101520" imgH="101520" progId="Equation.3">
                    <p:embed/>
                  </p:oleObj>
                </mc:Choice>
                <mc:Fallback>
                  <p:oleObj name="Equation" r:id="rId6" imgW="101520" imgH="10152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2210594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32" name="Straight Connector 131"/>
            <p:cNvCxnSpPr/>
            <p:nvPr/>
          </p:nvCxnSpPr>
          <p:spPr>
            <a:xfrm rot="5400000">
              <a:off x="4838700" y="2248694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486400" y="21336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Rectangle 134"/>
            <p:cNvSpPr/>
            <p:nvPr/>
          </p:nvSpPr>
          <p:spPr>
            <a:xfrm>
              <a:off x="3160577" y="2587823"/>
              <a:ext cx="39619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400" baseline="-250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6553200" y="2973388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846377" y="2386230"/>
              <a:ext cx="8018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grpSp>
          <p:nvGrpSpPr>
            <p:cNvPr id="39941" name="Group 155"/>
            <p:cNvGrpSpPr/>
            <p:nvPr/>
          </p:nvGrpSpPr>
          <p:grpSpPr>
            <a:xfrm>
              <a:off x="5334000" y="2972594"/>
              <a:ext cx="533400" cy="305594"/>
              <a:chOff x="5638800" y="2743200"/>
              <a:chExt cx="533400" cy="305594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 rot="5400000">
                <a:off x="5714206" y="2895600"/>
                <a:ext cx="3055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59436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5791994" y="2894806"/>
                <a:ext cx="304006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0800000">
                <a:off x="5638800" y="28956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942" name="Group 15"/>
            <p:cNvGrpSpPr/>
            <p:nvPr/>
          </p:nvGrpSpPr>
          <p:grpSpPr>
            <a:xfrm>
              <a:off x="6019800" y="3201194"/>
              <a:ext cx="152400" cy="685800"/>
              <a:chOff x="2667000" y="2971800"/>
              <a:chExt cx="152400" cy="685800"/>
            </a:xfrm>
          </p:grpSpPr>
          <p:cxnSp>
            <p:nvCxnSpPr>
              <p:cNvPr id="157" name="Straight Connector 15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4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60" name="Straight Connector 15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9945" name="Group 87"/>
            <p:cNvGrpSpPr/>
            <p:nvPr/>
          </p:nvGrpSpPr>
          <p:grpSpPr>
            <a:xfrm>
              <a:off x="5943600" y="3886994"/>
              <a:ext cx="304800" cy="227806"/>
              <a:chOff x="3505200" y="3886994"/>
              <a:chExt cx="457200" cy="305594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94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5" name="Straight Connector 174"/>
            <p:cNvCxnSpPr/>
            <p:nvPr/>
          </p:nvCxnSpPr>
          <p:spPr>
            <a:xfrm rot="10800000">
              <a:off x="4953000" y="31242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6019800" y="3201194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943" name="Object 7"/>
            <p:cNvGraphicFramePr>
              <a:graphicFrameLocks noChangeAspect="1"/>
            </p:cNvGraphicFramePr>
            <p:nvPr/>
          </p:nvGraphicFramePr>
          <p:xfrm>
            <a:off x="6019800" y="3050382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6" name="Equation" r:id="rId7" imgW="101520" imgH="101520" progId="Equation.3">
                    <p:embed/>
                  </p:oleObj>
                </mc:Choice>
                <mc:Fallback>
                  <p:oleObj name="Equation" r:id="rId7" imgW="101520" imgH="10152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3050382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1" name="Rectangle 180"/>
            <p:cNvSpPr/>
            <p:nvPr/>
          </p:nvSpPr>
          <p:spPr>
            <a:xfrm>
              <a:off x="4191000" y="3429000"/>
              <a:ext cx="66236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err="1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baseline="-25000" dirty="0" smtClean="0">
                <a:latin typeface="Arial" pitchFamily="34" charset="0"/>
                <a:cs typeface="Arial" pitchFamily="34" charset="0"/>
              </a:endParaRPr>
            </a:p>
            <a:p>
              <a:pPr algn="r"/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Ω</a:t>
              </a:r>
              <a:endParaRPr lang="en-US" sz="1200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731798" y="1752600"/>
              <a:ext cx="36420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1200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5562600" y="2743200"/>
              <a:ext cx="36901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endParaRPr lang="en-US" sz="1200" dirty="0"/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6172200" y="3429794"/>
              <a:ext cx="70564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L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=10K</a:t>
              </a:r>
              <a:r>
                <a:rPr lang="el-GR" sz="1200" dirty="0" smtClean="0">
                  <a:latin typeface="Arial" pitchFamily="34" charset="0"/>
                  <a:cs typeface="Arial" pitchFamily="34" charset="0"/>
                </a:rPr>
                <a:t> Ω</a:t>
              </a:r>
              <a:endParaRPr lang="en-US" sz="1200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6209437" y="990600"/>
              <a:ext cx="70724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=1mA</a:t>
              </a:r>
            </a:p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ß=100</a:t>
              </a:r>
            </a:p>
            <a:p>
              <a:r>
                <a:rPr lang="en-US" sz="1200" dirty="0" smtClean="0"/>
                <a:t>V</a:t>
              </a:r>
              <a:r>
                <a:rPr lang="en-US" sz="1200" baseline="-25000" dirty="0" smtClean="0"/>
                <a:t>A</a:t>
              </a:r>
              <a:r>
                <a:rPr lang="en-US" sz="1200" dirty="0" smtClean="0"/>
                <a:t>=</a:t>
              </a:r>
              <a:r>
                <a:rPr lang="en-US" sz="1200" dirty="0" err="1" smtClean="0"/>
                <a:t>inf</a:t>
              </a:r>
              <a:endParaRPr lang="en-US" sz="1200" dirty="0"/>
            </a:p>
          </p:txBody>
        </p:sp>
        <p:grpSp>
          <p:nvGrpSpPr>
            <p:cNvPr id="169" name="Group 168"/>
            <p:cNvGrpSpPr/>
            <p:nvPr/>
          </p:nvGrpSpPr>
          <p:grpSpPr>
            <a:xfrm flipH="1">
              <a:off x="4495800" y="2362200"/>
              <a:ext cx="457200" cy="762000"/>
              <a:chOff x="4800600" y="3429000"/>
              <a:chExt cx="381000" cy="762000"/>
            </a:xfrm>
          </p:grpSpPr>
          <p:cxnSp>
            <p:nvCxnSpPr>
              <p:cNvPr id="171" name="Straight Connector 170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0" name="Group 295"/>
            <p:cNvGrpSpPr/>
            <p:nvPr/>
          </p:nvGrpSpPr>
          <p:grpSpPr>
            <a:xfrm>
              <a:off x="4495800" y="1447800"/>
              <a:ext cx="609600" cy="762000"/>
              <a:chOff x="0" y="2286000"/>
              <a:chExt cx="609600" cy="762000"/>
            </a:xfrm>
          </p:grpSpPr>
          <p:grpSp>
            <p:nvGrpSpPr>
              <p:cNvPr id="191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93" name="Straight Connector 192"/>
                <p:cNvCxnSpPr>
                  <a:endCxn id="195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>
                  <a:stCxn id="195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5" name="Oval 194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96" name="Straight Connector 195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2" name="Rectangle 191"/>
              <p:cNvSpPr/>
              <p:nvPr/>
            </p:nvSpPr>
            <p:spPr>
              <a:xfrm>
                <a:off x="0" y="24384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197" name="Group 87"/>
            <p:cNvGrpSpPr/>
            <p:nvPr/>
          </p:nvGrpSpPr>
          <p:grpSpPr>
            <a:xfrm>
              <a:off x="4800600" y="3962400"/>
              <a:ext cx="304800" cy="227806"/>
              <a:chOff x="3505200" y="3886994"/>
              <a:chExt cx="457200" cy="305594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aphicFrame>
          <p:nvGraphicFramePr>
            <p:cNvPr id="41992" name="Object 8"/>
            <p:cNvGraphicFramePr>
              <a:graphicFrameLocks noChangeAspect="1"/>
            </p:cNvGraphicFramePr>
            <p:nvPr/>
          </p:nvGraphicFramePr>
          <p:xfrm>
            <a:off x="4876800" y="3048000"/>
            <a:ext cx="195263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7" name="Equation" r:id="rId8" imgW="101520" imgH="101520" progId="Equation.3">
                    <p:embed/>
                  </p:oleObj>
                </mc:Choice>
                <mc:Fallback>
                  <p:oleObj name="Equation" r:id="rId8" imgW="101520" imgH="10152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3048000"/>
                          <a:ext cx="195263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03" name="Straight Connector 202"/>
            <p:cNvCxnSpPr/>
            <p:nvPr/>
          </p:nvCxnSpPr>
          <p:spPr>
            <a:xfrm rot="5400000">
              <a:off x="4838700" y="31623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4" name="Group 81"/>
            <p:cNvGrpSpPr/>
            <p:nvPr/>
          </p:nvGrpSpPr>
          <p:grpSpPr>
            <a:xfrm>
              <a:off x="5257800" y="990600"/>
              <a:ext cx="609600" cy="457994"/>
              <a:chOff x="2209800" y="1295400"/>
              <a:chExt cx="609600" cy="457994"/>
            </a:xfrm>
          </p:grpSpPr>
          <p:grpSp>
            <p:nvGrpSpPr>
              <p:cNvPr id="205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7" name="Straight Connector 206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6" name="Rectangle 205"/>
              <p:cNvSpPr/>
              <p:nvPr/>
            </p:nvSpPr>
            <p:spPr>
              <a:xfrm>
                <a:off x="2209800" y="1295400"/>
                <a:ext cx="42351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cc</a:t>
                </a:r>
                <a:endParaRPr lang="en-US" sz="1400" baseline="-25000" dirty="0"/>
              </a:p>
            </p:txBody>
          </p:sp>
        </p:grpSp>
        <p:cxnSp>
          <p:nvCxnSpPr>
            <p:cNvPr id="209" name="Straight Connector 208"/>
            <p:cNvCxnSpPr/>
            <p:nvPr/>
          </p:nvCxnSpPr>
          <p:spPr>
            <a:xfrm rot="10800000">
              <a:off x="4953000" y="22860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17" name="Group 116"/>
          <p:cNvGrpSpPr/>
          <p:nvPr/>
        </p:nvGrpSpPr>
        <p:grpSpPr>
          <a:xfrm>
            <a:off x="2209800" y="1447800"/>
            <a:ext cx="4414024" cy="3809206"/>
            <a:chOff x="2209800" y="1447800"/>
            <a:chExt cx="4414024" cy="3809206"/>
          </a:xfrm>
        </p:grpSpPr>
        <p:grpSp>
          <p:nvGrpSpPr>
            <p:cNvPr id="5" name="Group 87"/>
            <p:cNvGrpSpPr/>
            <p:nvPr/>
          </p:nvGrpSpPr>
          <p:grpSpPr>
            <a:xfrm>
              <a:off x="5562600" y="50292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294"/>
            <p:cNvGrpSpPr/>
            <p:nvPr/>
          </p:nvGrpSpPr>
          <p:grpSpPr>
            <a:xfrm>
              <a:off x="5867400" y="2057400"/>
              <a:ext cx="333746" cy="609600"/>
              <a:chOff x="3886200" y="1143000"/>
              <a:chExt cx="333746" cy="6096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2"/>
              <p:cNvSpPr/>
              <p:nvPr/>
            </p:nvSpPr>
            <p:spPr>
              <a:xfrm>
                <a:off x="3886200" y="11430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o</a:t>
                </a:r>
                <a:endParaRPr lang="en-US" i="1" baseline="-25000" dirty="0"/>
              </a:p>
            </p:txBody>
          </p:sp>
        </p:grpSp>
        <p:graphicFrame>
          <p:nvGraphicFramePr>
            <p:cNvPr id="14" name="Object 2"/>
            <p:cNvGraphicFramePr>
              <a:graphicFrameLocks noChangeAspect="1"/>
            </p:cNvGraphicFramePr>
            <p:nvPr/>
          </p:nvGraphicFramePr>
          <p:xfrm>
            <a:off x="5638800" y="4114800"/>
            <a:ext cx="195262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027" name="Equation" r:id="rId3" imgW="101520" imgH="101520" progId="Equation.3">
                    <p:embed/>
                  </p:oleObj>
                </mc:Choice>
                <mc:Fallback>
                  <p:oleObj name="Equation" r:id="rId3" imgW="101520" imgH="10152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800" y="4114800"/>
                          <a:ext cx="195262" cy="152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311"/>
            <p:cNvGrpSpPr/>
            <p:nvPr/>
          </p:nvGrpSpPr>
          <p:grpSpPr>
            <a:xfrm>
              <a:off x="3733800" y="2971800"/>
              <a:ext cx="1371600" cy="914398"/>
              <a:chOff x="5334000" y="1143002"/>
              <a:chExt cx="1371600" cy="914398"/>
            </a:xfrm>
          </p:grpSpPr>
          <p:sp>
            <p:nvSpPr>
              <p:cNvPr id="16" name="Isosceles Triangle 15"/>
              <p:cNvSpPr/>
              <p:nvPr/>
            </p:nvSpPr>
            <p:spPr>
              <a:xfrm rot="5400000">
                <a:off x="5562601" y="1143001"/>
                <a:ext cx="914398" cy="914400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548082" y="1219200"/>
                <a:ext cx="3193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+</a:t>
                </a:r>
                <a:endParaRPr lang="en-US" i="1" baseline="-250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562600" y="1524000"/>
                <a:ext cx="3129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_</a:t>
                </a:r>
                <a:endParaRPr lang="en-US" i="1" baseline="-25000" dirty="0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 rot="10800000">
                <a:off x="5334000" y="18288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10800000">
                <a:off x="5334000" y="14478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6477000" y="1600200"/>
                <a:ext cx="228600" cy="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Group 21"/>
            <p:cNvGrpSpPr/>
            <p:nvPr/>
          </p:nvGrpSpPr>
          <p:grpSpPr>
            <a:xfrm>
              <a:off x="2209800" y="3505200"/>
              <a:ext cx="728314" cy="685006"/>
              <a:chOff x="1752600" y="2972594"/>
              <a:chExt cx="728314" cy="685006"/>
            </a:xfrm>
          </p:grpSpPr>
          <p:cxnSp>
            <p:nvCxnSpPr>
              <p:cNvPr id="23" name="Straight Connector 22"/>
              <p:cNvCxnSpPr>
                <a:endCxn id="25" idx="0"/>
              </p:cNvCxnSpPr>
              <p:nvPr/>
            </p:nvCxnSpPr>
            <p:spPr>
              <a:xfrm rot="5400000">
                <a:off x="1828800" y="30480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25" idx="4"/>
              </p:cNvCxnSpPr>
              <p:nvPr/>
            </p:nvCxnSpPr>
            <p:spPr>
              <a:xfrm rot="16200000" flipH="1">
                <a:off x="1829197" y="3581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/>
              <p:cNvSpPr/>
              <p:nvPr/>
            </p:nvSpPr>
            <p:spPr>
              <a:xfrm>
                <a:off x="1752600" y="3124200"/>
                <a:ext cx="304800" cy="381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057400" y="3124200"/>
                <a:ext cx="4235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s</a:t>
                </a:r>
                <a:endParaRPr lang="en-US" baseline="-250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752600" y="3124200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±</a:t>
                </a:r>
                <a:endParaRPr lang="en-US" baseline="-25000" dirty="0"/>
              </a:p>
            </p:txBody>
          </p:sp>
        </p:grpSp>
        <p:grpSp>
          <p:nvGrpSpPr>
            <p:cNvPr id="28" name="Group 30"/>
            <p:cNvGrpSpPr/>
            <p:nvPr/>
          </p:nvGrpSpPr>
          <p:grpSpPr>
            <a:xfrm flipH="1">
              <a:off x="5257800" y="3048000"/>
              <a:ext cx="457200" cy="762000"/>
              <a:chOff x="1904206" y="2133600"/>
              <a:chExt cx="457994" cy="76200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5334000" y="1447800"/>
              <a:ext cx="609600" cy="457994"/>
              <a:chOff x="2209800" y="1295400"/>
              <a:chExt cx="609600" cy="457994"/>
            </a:xfrm>
          </p:grpSpPr>
          <p:grpSp>
            <p:nvGrpSpPr>
              <p:cNvPr id="3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Rectangle 3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638800" y="4343400"/>
              <a:ext cx="152400" cy="685800"/>
              <a:chOff x="2667000" y="2971800"/>
              <a:chExt cx="152400" cy="6858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4" name="Group 53"/>
            <p:cNvGrpSpPr/>
            <p:nvPr/>
          </p:nvGrpSpPr>
          <p:grpSpPr>
            <a:xfrm>
              <a:off x="5638800" y="1905000"/>
              <a:ext cx="152400" cy="685800"/>
              <a:chOff x="2667000" y="2971800"/>
              <a:chExt cx="152400" cy="685800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67" name="Straight Connector 66"/>
            <p:cNvCxnSpPr/>
            <p:nvPr/>
          </p:nvCxnSpPr>
          <p:spPr>
            <a:xfrm rot="5400000">
              <a:off x="3467894" y="3924300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733800" y="4191000"/>
              <a:ext cx="197961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449094" y="4075906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 rot="16200000">
              <a:off x="2941109" y="2926291"/>
              <a:ext cx="156633" cy="704850"/>
              <a:chOff x="2667000" y="2971800"/>
              <a:chExt cx="152400" cy="6858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7" name="Group 87"/>
            <p:cNvGrpSpPr/>
            <p:nvPr/>
          </p:nvGrpSpPr>
          <p:grpSpPr>
            <a:xfrm>
              <a:off x="2209800" y="4191000"/>
              <a:ext cx="304800" cy="227806"/>
              <a:chOff x="3505200" y="3886994"/>
              <a:chExt cx="457200" cy="30559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3" name="Straight Connector 92"/>
            <p:cNvCxnSpPr/>
            <p:nvPr/>
          </p:nvCxnSpPr>
          <p:spPr>
            <a:xfrm>
              <a:off x="3352800" y="3276600"/>
              <a:ext cx="3810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362200" y="3276600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5449094" y="2856706"/>
              <a:ext cx="5326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2248297" y="3390503"/>
              <a:ext cx="22780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029200" y="3429000"/>
              <a:ext cx="22701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2667000" y="2895600"/>
              <a:ext cx="76655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=10k</a:t>
              </a:r>
              <a:endParaRPr lang="en-US" sz="1400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257800" y="2133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D</a:t>
              </a:r>
              <a:endParaRPr lang="en-US" sz="1400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791200" y="4572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S</a:t>
              </a:r>
              <a:endParaRPr lang="en-US" sz="1400" dirty="0"/>
            </a:p>
          </p:txBody>
        </p:sp>
        <p:cxnSp>
          <p:nvCxnSpPr>
            <p:cNvPr id="106" name="Straight Connector 105"/>
            <p:cNvCxnSpPr/>
            <p:nvPr/>
          </p:nvCxnSpPr>
          <p:spPr>
            <a:xfrm>
              <a:off x="3505200" y="3505200"/>
              <a:ext cx="2286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>
              <a:off x="3276600" y="3276600"/>
              <a:ext cx="458788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3238132" y="2667000"/>
              <a:ext cx="3754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i="1" dirty="0" err="1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i="1" baseline="-25000" dirty="0" err="1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sz="1200" i="1" baseline="-25000" dirty="0"/>
            </a:p>
          </p:txBody>
        </p:sp>
        <p:cxnSp>
          <p:nvCxnSpPr>
            <p:cNvPr id="112" name="Straight Connector 111"/>
            <p:cNvCxnSpPr/>
            <p:nvPr/>
          </p:nvCxnSpPr>
          <p:spPr>
            <a:xfrm rot="5400000">
              <a:off x="5753894" y="3085306"/>
              <a:ext cx="2286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10800000" flipV="1">
              <a:off x="5867400" y="2971800"/>
              <a:ext cx="381000" cy="1588"/>
            </a:xfrm>
            <a:prstGeom prst="line">
              <a:avLst/>
            </a:prstGeom>
            <a:ln w="9525">
              <a:solidFill>
                <a:schemeClr val="tx1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270843" y="2819400"/>
              <a:ext cx="35298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1200" i="1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200" i="1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sz="1200" i="1" baseline="-25000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6" name="Group 155"/>
          <p:cNvGrpSpPr/>
          <p:nvPr/>
        </p:nvGrpSpPr>
        <p:grpSpPr>
          <a:xfrm>
            <a:off x="2819400" y="2591594"/>
            <a:ext cx="533400" cy="305594"/>
            <a:chOff x="5638800" y="2743200"/>
            <a:chExt cx="533400" cy="305594"/>
          </a:xfrm>
        </p:grpSpPr>
        <p:cxnSp>
          <p:nvCxnSpPr>
            <p:cNvPr id="12" name="Straight Connector 1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5"/>
          <p:cNvGrpSpPr/>
          <p:nvPr/>
        </p:nvGrpSpPr>
        <p:grpSpPr>
          <a:xfrm>
            <a:off x="4876800" y="1448594"/>
            <a:ext cx="152400" cy="685800"/>
            <a:chOff x="2667000" y="2971800"/>
            <a:chExt cx="152400" cy="685800"/>
          </a:xfrm>
        </p:grpSpPr>
        <p:cxnSp>
          <p:nvCxnSpPr>
            <p:cNvPr id="17" name="Straight Connector 16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36"/>
          <p:cNvGrpSpPr/>
          <p:nvPr/>
        </p:nvGrpSpPr>
        <p:grpSpPr>
          <a:xfrm>
            <a:off x="3352800" y="1524000"/>
            <a:ext cx="609600" cy="457994"/>
            <a:chOff x="2209800" y="1295400"/>
            <a:chExt cx="609600" cy="457994"/>
          </a:xfrm>
        </p:grpSpPr>
        <p:grpSp>
          <p:nvGrpSpPr>
            <p:cNvPr id="42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ctangle 38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45" name="Group 41"/>
          <p:cNvGrpSpPr/>
          <p:nvPr/>
        </p:nvGrpSpPr>
        <p:grpSpPr>
          <a:xfrm>
            <a:off x="2497667" y="4267200"/>
            <a:ext cx="152400" cy="685800"/>
            <a:chOff x="2667000" y="2971800"/>
            <a:chExt cx="152400" cy="685800"/>
          </a:xfrm>
        </p:grpSpPr>
        <p:cxnSp>
          <p:nvCxnSpPr>
            <p:cNvPr id="43" name="Straight Connector 42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8" name="Group 54"/>
          <p:cNvGrpSpPr/>
          <p:nvPr/>
        </p:nvGrpSpPr>
        <p:grpSpPr>
          <a:xfrm>
            <a:off x="3657600" y="1981994"/>
            <a:ext cx="152400" cy="685800"/>
            <a:chOff x="2667000" y="2971800"/>
            <a:chExt cx="152400" cy="685800"/>
          </a:xfrm>
        </p:grpSpPr>
        <p:cxnSp>
          <p:nvCxnSpPr>
            <p:cNvPr id="56" name="Straight Connector 55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1" name="Group 67"/>
          <p:cNvGrpSpPr/>
          <p:nvPr/>
        </p:nvGrpSpPr>
        <p:grpSpPr>
          <a:xfrm rot="16200000">
            <a:off x="2353734" y="2371460"/>
            <a:ext cx="169333" cy="762000"/>
            <a:chOff x="2667000" y="2971800"/>
            <a:chExt cx="152400" cy="685800"/>
          </a:xfrm>
        </p:grpSpPr>
        <p:cxnSp>
          <p:nvCxnSpPr>
            <p:cNvPr id="69" name="Straight Connector 68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1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72" name="Straight Connector 71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828800" y="2667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2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667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" name="Group 81"/>
          <p:cNvGrpSpPr/>
          <p:nvPr/>
        </p:nvGrpSpPr>
        <p:grpSpPr>
          <a:xfrm>
            <a:off x="4572000" y="990600"/>
            <a:ext cx="609600" cy="457994"/>
            <a:chOff x="2209800" y="1295400"/>
            <a:chExt cx="609600" cy="457994"/>
          </a:xfrm>
        </p:grpSpPr>
        <p:grpSp>
          <p:nvGrpSpPr>
            <p:cNvPr id="83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Rectangle 83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5410200" y="3810794"/>
            <a:ext cx="304800" cy="227806"/>
            <a:chOff x="3505200" y="3886994"/>
            <a:chExt cx="457200" cy="305594"/>
          </a:xfrm>
        </p:grpSpPr>
        <p:cxnSp>
          <p:nvCxnSpPr>
            <p:cNvPr id="88" name="Straight Connector 87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9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3" name="Group 92"/>
          <p:cNvGrpSpPr/>
          <p:nvPr/>
        </p:nvGrpSpPr>
        <p:grpSpPr>
          <a:xfrm>
            <a:off x="4876800" y="3124994"/>
            <a:ext cx="152400" cy="685800"/>
            <a:chOff x="2667000" y="2971800"/>
            <a:chExt cx="152400" cy="685800"/>
          </a:xfrm>
        </p:grpSpPr>
        <p:cxnSp>
          <p:nvCxnSpPr>
            <p:cNvPr id="94" name="Straight Connector 93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97" name="Straight Connector 96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6" name="Group 87"/>
          <p:cNvGrpSpPr/>
          <p:nvPr/>
        </p:nvGrpSpPr>
        <p:grpSpPr>
          <a:xfrm>
            <a:off x="4800600" y="3810794"/>
            <a:ext cx="304800" cy="227806"/>
            <a:chOff x="3505200" y="3886994"/>
            <a:chExt cx="457200" cy="305594"/>
          </a:xfrm>
        </p:grpSpPr>
        <p:cxnSp>
          <p:nvCxnSpPr>
            <p:cNvPr id="107" name="Straight Connector 106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2" name="Group 155"/>
          <p:cNvGrpSpPr/>
          <p:nvPr/>
        </p:nvGrpSpPr>
        <p:grpSpPr>
          <a:xfrm rot="16200000">
            <a:off x="5296297" y="3391298"/>
            <a:ext cx="533400" cy="305594"/>
            <a:chOff x="5638800" y="2743200"/>
            <a:chExt cx="533400" cy="305594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/>
          <p:cNvCxnSpPr/>
          <p:nvPr/>
        </p:nvCxnSpPr>
        <p:spPr>
          <a:xfrm rot="10800000">
            <a:off x="5867400" y="228679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0800000">
            <a:off x="1905000" y="2743994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400800" y="22105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3" name="Equation" r:id="rId5" imgW="101520" imgH="101520" progId="Equation.3">
                  <p:embed/>
                </p:oleObj>
              </mc:Choice>
              <mc:Fallback>
                <p:oleObj name="Equation" r:id="rId5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2105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4876800" y="22105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4" name="Equation" r:id="rId6" imgW="101520" imgH="101520" progId="Equation.3">
                  <p:embed/>
                </p:oleObj>
              </mc:Choice>
              <mc:Fallback>
                <p:oleObj name="Equation" r:id="rId6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105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3657600" y="2667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5" name="Equation" r:id="rId7" imgW="101520" imgH="101520" progId="Equation.3">
                  <p:embed/>
                </p:oleObj>
              </mc:Choice>
              <mc:Fallback>
                <p:oleObj name="Equation" r:id="rId7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667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4876800" y="3048794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6" name="Equation" r:id="rId8" imgW="101520" imgH="101520" progId="Equation.3">
                  <p:embed/>
                </p:oleObj>
              </mc:Choice>
              <mc:Fallback>
                <p:oleObj name="Equation" r:id="rId8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048794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8" name="Straight Connector 127"/>
          <p:cNvCxnSpPr/>
          <p:nvPr/>
        </p:nvCxnSpPr>
        <p:spPr>
          <a:xfrm rot="10800000">
            <a:off x="3276600" y="2743994"/>
            <a:ext cx="1219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>
            <a:off x="3619500" y="27820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5400000">
            <a:off x="4838700" y="22486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rot="10800000">
            <a:off x="4953000" y="3124994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 rot="5400000">
            <a:off x="5448300" y="3239294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1447800" y="2591594"/>
            <a:ext cx="3961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in</a:t>
            </a:r>
            <a:endParaRPr lang="en-US" sz="1400" baseline="-25000" dirty="0"/>
          </a:p>
        </p:txBody>
      </p:sp>
      <p:sp>
        <p:nvSpPr>
          <p:cNvPr id="136" name="Rectangle 135"/>
          <p:cNvSpPr/>
          <p:nvPr/>
        </p:nvSpPr>
        <p:spPr>
          <a:xfrm>
            <a:off x="6553200" y="2134394"/>
            <a:ext cx="4633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baseline="-25000" dirty="0" err="1" smtClean="0">
                <a:latin typeface="Arial" pitchFamily="34" charset="0"/>
                <a:cs typeface="Arial" pitchFamily="34" charset="0"/>
              </a:rPr>
              <a:t>out</a:t>
            </a:r>
            <a:endParaRPr lang="en-US" sz="1400" baseline="-25000" dirty="0"/>
          </a:p>
        </p:txBody>
      </p:sp>
      <p:sp>
        <p:nvSpPr>
          <p:cNvPr id="137" name="Rectangle 136"/>
          <p:cNvSpPr/>
          <p:nvPr/>
        </p:nvSpPr>
        <p:spPr>
          <a:xfrm>
            <a:off x="2133600" y="2390001"/>
            <a:ext cx="716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40" name="Rectangle 139"/>
          <p:cNvSpPr/>
          <p:nvPr/>
        </p:nvSpPr>
        <p:spPr>
          <a:xfrm>
            <a:off x="2721755" y="2895600"/>
            <a:ext cx="7072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=2uF</a:t>
            </a:r>
            <a:endParaRPr lang="en-US" sz="1200" dirty="0"/>
          </a:p>
        </p:txBody>
      </p:sp>
      <p:grpSp>
        <p:nvGrpSpPr>
          <p:cNvPr id="144" name="Group 143"/>
          <p:cNvGrpSpPr/>
          <p:nvPr/>
        </p:nvGrpSpPr>
        <p:grpSpPr>
          <a:xfrm flipH="1">
            <a:off x="4495800" y="2362200"/>
            <a:ext cx="457200" cy="762000"/>
            <a:chOff x="5181600" y="4419600"/>
            <a:chExt cx="381000" cy="762000"/>
          </a:xfrm>
        </p:grpSpPr>
        <p:cxnSp>
          <p:nvCxnSpPr>
            <p:cNvPr id="145" name="Straight Connector 144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5"/>
          <p:cNvGrpSpPr/>
          <p:nvPr/>
        </p:nvGrpSpPr>
        <p:grpSpPr>
          <a:xfrm>
            <a:off x="5334000" y="2133600"/>
            <a:ext cx="533400" cy="305594"/>
            <a:chOff x="5638800" y="2743200"/>
            <a:chExt cx="533400" cy="305594"/>
          </a:xfrm>
        </p:grpSpPr>
        <p:cxnSp>
          <p:nvCxnSpPr>
            <p:cNvPr id="152" name="Straight Connector 15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Group 15"/>
          <p:cNvGrpSpPr/>
          <p:nvPr/>
        </p:nvGrpSpPr>
        <p:grpSpPr>
          <a:xfrm>
            <a:off x="6019800" y="2362200"/>
            <a:ext cx="152400" cy="685800"/>
            <a:chOff x="2667000" y="2971800"/>
            <a:chExt cx="152400" cy="685800"/>
          </a:xfrm>
        </p:grpSpPr>
        <p:cxnSp>
          <p:nvCxnSpPr>
            <p:cNvPr id="157" name="Straight Connector 156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9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160" name="Straight Connector 159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9" name="Group 87"/>
          <p:cNvGrpSpPr/>
          <p:nvPr/>
        </p:nvGrpSpPr>
        <p:grpSpPr>
          <a:xfrm>
            <a:off x="5943600" y="3048000"/>
            <a:ext cx="304800" cy="227806"/>
            <a:chOff x="3505200" y="3886994"/>
            <a:chExt cx="457200" cy="305594"/>
          </a:xfrm>
        </p:grpSpPr>
        <p:cxnSp>
          <p:nvCxnSpPr>
            <p:cNvPr id="170" name="Straight Connector 169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1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5" name="Straight Connector 174"/>
          <p:cNvCxnSpPr/>
          <p:nvPr/>
        </p:nvCxnSpPr>
        <p:spPr>
          <a:xfrm rot="10800000">
            <a:off x="4953000" y="2286000"/>
            <a:ext cx="381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6019800" y="2362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6019800" y="2211388"/>
          <a:ext cx="195263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Equation" r:id="rId9" imgW="101520" imgH="101520" progId="Equation.3">
                  <p:embed/>
                </p:oleObj>
              </mc:Choice>
              <mc:Fallback>
                <p:oleObj name="Equation" r:id="rId9" imgW="101520" imgH="101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211388"/>
                        <a:ext cx="195263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" name="Rectangle 178"/>
          <p:cNvSpPr/>
          <p:nvPr/>
        </p:nvSpPr>
        <p:spPr>
          <a:xfrm>
            <a:off x="3810000" y="2133600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=30K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0" name="Rectangle 179"/>
          <p:cNvSpPr/>
          <p:nvPr/>
        </p:nvSpPr>
        <p:spPr>
          <a:xfrm>
            <a:off x="3833439" y="3043535"/>
            <a:ext cx="6623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=10K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1" name="Rectangle 180"/>
          <p:cNvSpPr/>
          <p:nvPr/>
        </p:nvSpPr>
        <p:spPr>
          <a:xfrm>
            <a:off x="5029200" y="1524000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err="1" smtClean="0">
                <a:latin typeface="Arial" pitchFamily="34" charset="0"/>
                <a:cs typeface="Arial" pitchFamily="34" charset="0"/>
              </a:rPr>
              <a:t>c</a:t>
            </a:r>
            <a:endParaRPr lang="en-US" sz="12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=4.3K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2" name="Rectangle 181"/>
          <p:cNvSpPr/>
          <p:nvPr/>
        </p:nvSpPr>
        <p:spPr>
          <a:xfrm>
            <a:off x="4114800" y="3429000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E</a:t>
            </a:r>
          </a:p>
          <a:p>
            <a:pPr algn="r"/>
            <a:r>
              <a:rPr lang="en-US" sz="1200" dirty="0" smtClean="0">
                <a:latin typeface="Arial" pitchFamily="34" charset="0"/>
                <a:cs typeface="Arial" pitchFamily="34" charset="0"/>
              </a:rPr>
              <a:t>=1.3K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Ω</a:t>
            </a:r>
            <a:endParaRPr lang="en-US" sz="1200" dirty="0"/>
          </a:p>
        </p:txBody>
      </p:sp>
      <p:sp>
        <p:nvSpPr>
          <p:cNvPr id="183" name="Rectangle 182"/>
          <p:cNvSpPr/>
          <p:nvPr/>
        </p:nvSpPr>
        <p:spPr>
          <a:xfrm>
            <a:off x="5684795" y="350520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=10uF</a:t>
            </a:r>
            <a:endParaRPr lang="en-US" sz="1200" dirty="0"/>
          </a:p>
        </p:txBody>
      </p:sp>
      <p:sp>
        <p:nvSpPr>
          <p:cNvPr id="184" name="Rectangle 183"/>
          <p:cNvSpPr/>
          <p:nvPr/>
        </p:nvSpPr>
        <p:spPr>
          <a:xfrm>
            <a:off x="5638800" y="1905000"/>
            <a:ext cx="835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=0.1uF</a:t>
            </a:r>
            <a:endParaRPr lang="en-US" sz="1200" dirty="0"/>
          </a:p>
        </p:txBody>
      </p:sp>
      <p:sp>
        <p:nvSpPr>
          <p:cNvPr id="185" name="Rectangle 184"/>
          <p:cNvSpPr/>
          <p:nvPr/>
        </p:nvSpPr>
        <p:spPr>
          <a:xfrm>
            <a:off x="6172200" y="2590800"/>
            <a:ext cx="790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=100K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Ω</a:t>
            </a:r>
            <a:endParaRPr lang="en-US" sz="1200" dirty="0"/>
          </a:p>
        </p:txBody>
      </p:sp>
      <p:sp>
        <p:nvSpPr>
          <p:cNvPr id="186" name="Rectangle 185"/>
          <p:cNvSpPr/>
          <p:nvPr/>
        </p:nvSpPr>
        <p:spPr>
          <a:xfrm>
            <a:off x="6209437" y="990600"/>
            <a:ext cx="920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200" baseline="-25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=1.76mA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ß=100</a:t>
            </a:r>
          </a:p>
          <a:p>
            <a:r>
              <a:rPr lang="en-US" sz="1200" dirty="0" smtClean="0"/>
              <a:t>V</a:t>
            </a:r>
            <a:r>
              <a:rPr lang="en-US" sz="1200" baseline="-25000" dirty="0" smtClean="0"/>
              <a:t>A</a:t>
            </a:r>
            <a:r>
              <a:rPr lang="en-US" sz="1200" dirty="0" smtClean="0"/>
              <a:t>=75V</a:t>
            </a:r>
            <a:endParaRPr lang="en-US" sz="1200" dirty="0"/>
          </a:p>
        </p:txBody>
      </p:sp>
      <p:grpSp>
        <p:nvGrpSpPr>
          <p:cNvPr id="176" name="Group 295"/>
          <p:cNvGrpSpPr/>
          <p:nvPr/>
        </p:nvGrpSpPr>
        <p:grpSpPr>
          <a:xfrm>
            <a:off x="2957327" y="4267200"/>
            <a:ext cx="638546" cy="762000"/>
            <a:chOff x="304800" y="2286000"/>
            <a:chExt cx="638546" cy="762000"/>
          </a:xfrm>
        </p:grpSpPr>
        <p:grpSp>
          <p:nvGrpSpPr>
            <p:cNvPr id="178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189" name="Straight Connector 188"/>
              <p:cNvCxnSpPr>
                <a:endCxn id="19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>
                <a:stCxn id="19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Oval 19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2" name="Straight Connector 191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8" name="Rectangle 187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0537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6B54-4348-40EC-8064-F56347C6D0EB}" type="datetime1">
              <a:rPr lang="en-US" smtClean="0"/>
              <a:pPr/>
              <a:t>9/4/2014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492875"/>
            <a:ext cx="2133600" cy="365125"/>
          </a:xfrm>
        </p:spPr>
        <p:txBody>
          <a:bodyPr/>
          <a:lstStyle/>
          <a:p>
            <a:fld id="{604DCB5E-70A3-49B9-AEC4-BC44322708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Analog Circuit Design</a:t>
            </a:r>
            <a:endParaRPr lang="en-US" dirty="0"/>
          </a:p>
        </p:txBody>
      </p:sp>
      <p:grpSp>
        <p:nvGrpSpPr>
          <p:cNvPr id="8" name="Group 87"/>
          <p:cNvGrpSpPr/>
          <p:nvPr/>
        </p:nvGrpSpPr>
        <p:grpSpPr>
          <a:xfrm>
            <a:off x="2971800" y="1524000"/>
            <a:ext cx="304800" cy="227806"/>
            <a:chOff x="3505200" y="3886994"/>
            <a:chExt cx="457200" cy="305594"/>
          </a:xfrm>
        </p:grpSpPr>
        <p:cxnSp>
          <p:nvCxnSpPr>
            <p:cNvPr id="73" name="Straight Connector 72"/>
            <p:cNvCxnSpPr/>
            <p:nvPr/>
          </p:nvCxnSpPr>
          <p:spPr>
            <a:xfrm rot="5400000">
              <a:off x="3657600" y="39624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6"/>
            <p:cNvGrpSpPr/>
            <p:nvPr/>
          </p:nvGrpSpPr>
          <p:grpSpPr>
            <a:xfrm>
              <a:off x="3505200" y="4038600"/>
              <a:ext cx="457200" cy="153988"/>
              <a:chOff x="3505200" y="4038600"/>
              <a:chExt cx="457200" cy="153988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10800000">
                <a:off x="3505200" y="4038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0800000">
                <a:off x="3581400" y="4114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0800000">
                <a:off x="3657602" y="4191000"/>
                <a:ext cx="152399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" name="Group 155"/>
          <p:cNvGrpSpPr/>
          <p:nvPr/>
        </p:nvGrpSpPr>
        <p:grpSpPr>
          <a:xfrm>
            <a:off x="3276600" y="3048000"/>
            <a:ext cx="533400" cy="305594"/>
            <a:chOff x="5638800" y="2743200"/>
            <a:chExt cx="533400" cy="305594"/>
          </a:xfrm>
        </p:grpSpPr>
        <p:cxnSp>
          <p:nvCxnSpPr>
            <p:cNvPr id="122" name="Straight Connector 121"/>
            <p:cNvCxnSpPr/>
            <p:nvPr/>
          </p:nvCxnSpPr>
          <p:spPr>
            <a:xfrm rot="5400000">
              <a:off x="5714206" y="2895600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0800000">
              <a:off x="59436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>
              <a:off x="5791994" y="2894806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0800000">
              <a:off x="5638800" y="28956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295"/>
          <p:cNvGrpSpPr/>
          <p:nvPr/>
        </p:nvGrpSpPr>
        <p:grpSpPr>
          <a:xfrm>
            <a:off x="609600" y="3276600"/>
            <a:ext cx="638546" cy="762000"/>
            <a:chOff x="304800" y="2286000"/>
            <a:chExt cx="638546" cy="762000"/>
          </a:xfrm>
        </p:grpSpPr>
        <p:grpSp>
          <p:nvGrpSpPr>
            <p:cNvPr id="75" name="Group 56"/>
            <p:cNvGrpSpPr/>
            <p:nvPr/>
          </p:nvGrpSpPr>
          <p:grpSpPr>
            <a:xfrm>
              <a:off x="304800" y="2286000"/>
              <a:ext cx="304800" cy="762000"/>
              <a:chOff x="3505200" y="2438400"/>
              <a:chExt cx="304800" cy="762000"/>
            </a:xfrm>
          </p:grpSpPr>
          <p:cxnSp>
            <p:nvCxnSpPr>
              <p:cNvPr id="44" name="Straight Connector 43"/>
              <p:cNvCxnSpPr>
                <a:endCxn id="51" idx="0"/>
              </p:cNvCxnSpPr>
              <p:nvPr/>
            </p:nvCxnSpPr>
            <p:spPr>
              <a:xfrm rot="5400000">
                <a:off x="3581797" y="25142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51" idx="4"/>
              </p:cNvCxnSpPr>
              <p:nvPr/>
            </p:nvCxnSpPr>
            <p:spPr>
              <a:xfrm rot="16200000" flipH="1">
                <a:off x="3581797" y="3123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>
                <a:off x="3505200" y="2590800"/>
                <a:ext cx="304800" cy="4572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3505994" y="2818606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3" name="Rectangle 292"/>
            <p:cNvSpPr/>
            <p:nvPr/>
          </p:nvSpPr>
          <p:spPr>
            <a:xfrm>
              <a:off x="609600" y="23622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</p:grpSp>
      <p:grpSp>
        <p:nvGrpSpPr>
          <p:cNvPr id="76" name="Group 294"/>
          <p:cNvGrpSpPr/>
          <p:nvPr/>
        </p:nvGrpSpPr>
        <p:grpSpPr>
          <a:xfrm>
            <a:off x="3886200" y="1143000"/>
            <a:ext cx="333746" cy="609600"/>
            <a:chOff x="3886200" y="1143000"/>
            <a:chExt cx="333746" cy="609600"/>
          </a:xfrm>
        </p:grpSpPr>
        <p:cxnSp>
          <p:nvCxnSpPr>
            <p:cNvPr id="96" name="Straight Connector 95"/>
            <p:cNvCxnSpPr/>
            <p:nvPr/>
          </p:nvCxnSpPr>
          <p:spPr>
            <a:xfrm rot="5400000">
              <a:off x="3658791" y="1522809"/>
              <a:ext cx="457200" cy="2382"/>
            </a:xfrm>
            <a:prstGeom prst="line">
              <a:avLst/>
            </a:prstGeom>
            <a:ln w="19050">
              <a:solidFill>
                <a:schemeClr val="tx1"/>
              </a:solidFill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4" name="Rectangle 293"/>
            <p:cNvSpPr/>
            <p:nvPr/>
          </p:nvSpPr>
          <p:spPr>
            <a:xfrm>
              <a:off x="3886200" y="11430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i="1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i="1" baseline="-25000" dirty="0"/>
            </a:p>
          </p:txBody>
        </p: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67200" y="1447800"/>
          <a:ext cx="195262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3" imgW="101520" imgH="101520" progId="Equation.3">
                  <p:embed/>
                </p:oleObj>
              </mc:Choice>
              <mc:Fallback>
                <p:oleObj name="Equation" r:id="rId3" imgW="101520" imgH="1015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195262" cy="15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311"/>
          <p:cNvGrpSpPr/>
          <p:nvPr/>
        </p:nvGrpSpPr>
        <p:grpSpPr>
          <a:xfrm>
            <a:off x="5334000" y="1143002"/>
            <a:ext cx="1371600" cy="914398"/>
            <a:chOff x="5334000" y="1143002"/>
            <a:chExt cx="1371600" cy="914398"/>
          </a:xfrm>
        </p:grpSpPr>
        <p:sp>
          <p:nvSpPr>
            <p:cNvPr id="304" name="Isosceles Triangle 303"/>
            <p:cNvSpPr/>
            <p:nvPr/>
          </p:nvSpPr>
          <p:spPr>
            <a:xfrm rot="5400000">
              <a:off x="5562601" y="1143001"/>
              <a:ext cx="914398" cy="914400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5548082" y="1219200"/>
              <a:ext cx="31931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en-US" i="1" baseline="-25000" dirty="0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5562600" y="1524000"/>
              <a:ext cx="312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smtClean="0">
                  <a:latin typeface="Arial" pitchFamily="34" charset="0"/>
                  <a:cs typeface="Arial" pitchFamily="34" charset="0"/>
                </a:rPr>
                <a:t>_</a:t>
              </a:r>
              <a:endParaRPr lang="en-US" i="1" baseline="-25000" dirty="0"/>
            </a:p>
          </p:txBody>
        </p:sp>
        <p:cxnSp>
          <p:nvCxnSpPr>
            <p:cNvPr id="309" name="Straight Connector 308"/>
            <p:cNvCxnSpPr/>
            <p:nvPr/>
          </p:nvCxnSpPr>
          <p:spPr>
            <a:xfrm rot="10800000">
              <a:off x="5334000" y="1828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Straight Connector 309"/>
            <p:cNvCxnSpPr/>
            <p:nvPr/>
          </p:nvCxnSpPr>
          <p:spPr>
            <a:xfrm rot="10800000">
              <a:off x="5334000" y="14478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Straight Connector 310"/>
            <p:cNvCxnSpPr/>
            <p:nvPr/>
          </p:nvCxnSpPr>
          <p:spPr>
            <a:xfrm rot="10800000">
              <a:off x="6477000" y="1600200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2" name="Group 331"/>
          <p:cNvGrpSpPr/>
          <p:nvPr/>
        </p:nvGrpSpPr>
        <p:grpSpPr>
          <a:xfrm>
            <a:off x="1371600" y="3352800"/>
            <a:ext cx="728314" cy="685006"/>
            <a:chOff x="1752600" y="2972594"/>
            <a:chExt cx="728314" cy="685006"/>
          </a:xfrm>
        </p:grpSpPr>
        <p:cxnSp>
          <p:nvCxnSpPr>
            <p:cNvPr id="316" name="Straight Connector 315"/>
            <p:cNvCxnSpPr>
              <a:endCxn id="318" idx="0"/>
            </p:cNvCxnSpPr>
            <p:nvPr/>
          </p:nvCxnSpPr>
          <p:spPr>
            <a:xfrm rot="5400000">
              <a:off x="1828800" y="3048000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18" idx="4"/>
            </p:cNvCxnSpPr>
            <p:nvPr/>
          </p:nvCxnSpPr>
          <p:spPr>
            <a:xfrm rot="16200000" flipH="1">
              <a:off x="1829197" y="3581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Oval 317"/>
            <p:cNvSpPr/>
            <p:nvPr/>
          </p:nvSpPr>
          <p:spPr>
            <a:xfrm>
              <a:off x="1752600" y="3124200"/>
              <a:ext cx="3048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2057400" y="3124200"/>
              <a:ext cx="4235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752600" y="3124200"/>
              <a:ext cx="304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±</a:t>
              </a:r>
              <a:endParaRPr lang="en-US" baseline="-25000" dirty="0"/>
            </a:p>
          </p:txBody>
        </p:sp>
      </p:grpSp>
      <p:grpSp>
        <p:nvGrpSpPr>
          <p:cNvPr id="447" name="Group 446"/>
          <p:cNvGrpSpPr/>
          <p:nvPr/>
        </p:nvGrpSpPr>
        <p:grpSpPr>
          <a:xfrm>
            <a:off x="3429000" y="3581400"/>
            <a:ext cx="305594" cy="533400"/>
            <a:chOff x="2933303" y="3010297"/>
            <a:chExt cx="305594" cy="533400"/>
          </a:xfrm>
        </p:grpSpPr>
        <p:cxnSp>
          <p:nvCxnSpPr>
            <p:cNvPr id="334" name="Straight Connector 333"/>
            <p:cNvCxnSpPr/>
            <p:nvPr/>
          </p:nvCxnSpPr>
          <p:spPr>
            <a:xfrm>
              <a:off x="2933303" y="3315097"/>
              <a:ext cx="3055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Connector 334"/>
            <p:cNvCxnSpPr/>
            <p:nvPr/>
          </p:nvCxnSpPr>
          <p:spPr>
            <a:xfrm rot="5400000">
              <a:off x="2971404" y="31245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Connector 335"/>
            <p:cNvCxnSpPr/>
            <p:nvPr/>
          </p:nvCxnSpPr>
          <p:spPr>
            <a:xfrm>
              <a:off x="2933303" y="3238103"/>
              <a:ext cx="304006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Connector 336"/>
            <p:cNvCxnSpPr/>
            <p:nvPr/>
          </p:nvCxnSpPr>
          <p:spPr>
            <a:xfrm rot="5400000">
              <a:off x="2971404" y="3429396"/>
              <a:ext cx="228600" cy="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7" name="Group 376"/>
          <p:cNvGrpSpPr/>
          <p:nvPr/>
        </p:nvGrpSpPr>
        <p:grpSpPr>
          <a:xfrm>
            <a:off x="2667000" y="2971800"/>
            <a:ext cx="152400" cy="685800"/>
            <a:chOff x="2667000" y="2971800"/>
            <a:chExt cx="152400" cy="685800"/>
          </a:xfrm>
        </p:grpSpPr>
        <p:cxnSp>
          <p:nvCxnSpPr>
            <p:cNvPr id="341" name="Straight Connector 340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Connector 342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6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344" name="Straight Connector 343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5" name="Straight Connector 36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4" name="Group 433"/>
          <p:cNvGrpSpPr/>
          <p:nvPr/>
        </p:nvGrpSpPr>
        <p:grpSpPr>
          <a:xfrm rot="16200000">
            <a:off x="2636308" y="3612091"/>
            <a:ext cx="156633" cy="704850"/>
            <a:chOff x="2667000" y="2971800"/>
            <a:chExt cx="152400" cy="685800"/>
          </a:xfrm>
        </p:grpSpPr>
        <p:cxnSp>
          <p:nvCxnSpPr>
            <p:cNvPr id="435" name="Straight Connector 434"/>
            <p:cNvCxnSpPr/>
            <p:nvPr/>
          </p:nvCxnSpPr>
          <p:spPr>
            <a:xfrm rot="5400000">
              <a:off x="2667794" y="30472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 rot="5400000">
              <a:off x="2667794" y="3580606"/>
              <a:ext cx="1524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7" name="Group 375"/>
            <p:cNvGrpSpPr/>
            <p:nvPr/>
          </p:nvGrpSpPr>
          <p:grpSpPr>
            <a:xfrm>
              <a:off x="2667000" y="3124200"/>
              <a:ext cx="152400" cy="381000"/>
              <a:chOff x="2590800" y="3124200"/>
              <a:chExt cx="304800" cy="381000"/>
            </a:xfrm>
          </p:grpSpPr>
          <p:cxnSp>
            <p:nvCxnSpPr>
              <p:cNvPr id="438" name="Straight Connector 437"/>
              <p:cNvCxnSpPr/>
              <p:nvPr/>
            </p:nvCxnSpPr>
            <p:spPr>
              <a:xfrm>
                <a:off x="2590800" y="34290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10800000">
                <a:off x="2590800" y="34290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>
                <a:off x="2590800" y="33528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>
                <a:off x="2590800" y="32766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 rot="10800000">
                <a:off x="2590800" y="33528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 rot="10800000">
                <a:off x="2590800" y="32766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>
                <a:off x="2743200" y="3124200"/>
                <a:ext cx="1524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10800000">
                <a:off x="2590800" y="3200400"/>
                <a:ext cx="3048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>
                <a:off x="2590800" y="3200400"/>
                <a:ext cx="304800" cy="76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9" name="Group 448"/>
          <p:cNvGrpSpPr/>
          <p:nvPr/>
        </p:nvGrpSpPr>
        <p:grpSpPr>
          <a:xfrm>
            <a:off x="1143000" y="1219200"/>
            <a:ext cx="914400" cy="762000"/>
            <a:chOff x="1143000" y="1143000"/>
            <a:chExt cx="914400" cy="762000"/>
          </a:xfrm>
        </p:grpSpPr>
        <p:grpSp>
          <p:nvGrpSpPr>
            <p:cNvPr id="3" name="Group 100"/>
            <p:cNvGrpSpPr/>
            <p:nvPr/>
          </p:nvGrpSpPr>
          <p:grpSpPr>
            <a:xfrm>
              <a:off x="1447800" y="1143000"/>
              <a:ext cx="609600" cy="762000"/>
              <a:chOff x="2057400" y="3429000"/>
              <a:chExt cx="609600" cy="7620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>
                <a:off x="1943100" y="35433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944688" y="40759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2058194" y="36576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2058194" y="39624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9819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058988" y="38092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438400" y="3810000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Oval 39"/>
              <p:cNvSpPr/>
              <p:nvPr/>
            </p:nvSpPr>
            <p:spPr>
              <a:xfrm>
                <a:off x="2286000" y="37338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8" name="Rectangle 447"/>
            <p:cNvSpPr/>
            <p:nvPr/>
          </p:nvSpPr>
          <p:spPr>
            <a:xfrm>
              <a:off x="1143000" y="1371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</p:grpSp>
      <p:grpSp>
        <p:nvGrpSpPr>
          <p:cNvPr id="2" name="Group 30"/>
          <p:cNvGrpSpPr/>
          <p:nvPr/>
        </p:nvGrpSpPr>
        <p:grpSpPr>
          <a:xfrm flipH="1">
            <a:off x="6019800" y="2362200"/>
            <a:ext cx="457200" cy="762000"/>
            <a:chOff x="1904206" y="2133600"/>
            <a:chExt cx="457994" cy="762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0" name="Rectangle 449"/>
          <p:cNvSpPr/>
          <p:nvPr/>
        </p:nvSpPr>
        <p:spPr>
          <a:xfrm>
            <a:off x="4953000" y="26670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454" name="Group 453"/>
          <p:cNvGrpSpPr/>
          <p:nvPr/>
        </p:nvGrpSpPr>
        <p:grpSpPr>
          <a:xfrm>
            <a:off x="2209800" y="1295400"/>
            <a:ext cx="609600" cy="457994"/>
            <a:chOff x="2209800" y="1295400"/>
            <a:chExt cx="609600" cy="457994"/>
          </a:xfrm>
        </p:grpSpPr>
        <p:grpSp>
          <p:nvGrpSpPr>
            <p:cNvPr id="7" name="Group 70"/>
            <p:cNvGrpSpPr/>
            <p:nvPr/>
          </p:nvGrpSpPr>
          <p:grpSpPr>
            <a:xfrm>
              <a:off x="2362200" y="1447800"/>
              <a:ext cx="457200" cy="305594"/>
              <a:chOff x="3429000" y="2133600"/>
              <a:chExt cx="457200" cy="305594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3581400" y="23622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0800000" flipV="1">
                <a:off x="3429000" y="2133600"/>
                <a:ext cx="457200" cy="30479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3" name="Rectangle 452"/>
            <p:cNvSpPr/>
            <p:nvPr/>
          </p:nvSpPr>
          <p:spPr>
            <a:xfrm>
              <a:off x="2209800" y="1295400"/>
              <a:ext cx="43954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dd</a:t>
              </a:r>
              <a:endParaRPr lang="en-US" sz="1400" baseline="-250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800600" y="3429000"/>
            <a:ext cx="381000" cy="762000"/>
            <a:chOff x="4800600" y="3429000"/>
            <a:chExt cx="381000" cy="762000"/>
          </a:xfrm>
        </p:grpSpPr>
        <p:cxnSp>
          <p:nvCxnSpPr>
            <p:cNvPr id="100" name="Straight Connector 99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ectangle 98"/>
          <p:cNvSpPr/>
          <p:nvPr/>
        </p:nvSpPr>
        <p:spPr>
          <a:xfrm>
            <a:off x="4114800" y="365760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1400" baseline="-25000" dirty="0"/>
          </a:p>
        </p:txBody>
      </p:sp>
      <p:grpSp>
        <p:nvGrpSpPr>
          <p:cNvPr id="119" name="Group 118"/>
          <p:cNvGrpSpPr/>
          <p:nvPr/>
        </p:nvGrpSpPr>
        <p:grpSpPr>
          <a:xfrm>
            <a:off x="5181600" y="4419600"/>
            <a:ext cx="381000" cy="762000"/>
            <a:chOff x="5181600" y="4419600"/>
            <a:chExt cx="381000" cy="762000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30"/>
          <p:cNvGrpSpPr/>
          <p:nvPr/>
        </p:nvGrpSpPr>
        <p:grpSpPr>
          <a:xfrm flipH="1">
            <a:off x="6858000" y="2667000"/>
            <a:ext cx="457200" cy="762000"/>
            <a:chOff x="1904206" y="2133600"/>
            <a:chExt cx="457994" cy="762000"/>
          </a:xfrm>
        </p:grpSpPr>
        <p:cxnSp>
          <p:nvCxnSpPr>
            <p:cNvPr id="120" name="Straight Connector 119"/>
            <p:cNvCxnSpPr/>
            <p:nvPr/>
          </p:nvCxnSpPr>
          <p:spPr>
            <a:xfrm rot="5400000">
              <a:off x="1789906" y="2247900"/>
              <a:ext cx="229394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791494" y="2780506"/>
              <a:ext cx="2286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1905000" y="23622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>
              <a:off x="1905000" y="2667000"/>
              <a:ext cx="152400" cy="797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1828800" y="2514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>
              <a:off x="1905794" y="2513806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2133600" y="2514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 flipH="1">
            <a:off x="6781800" y="3810000"/>
            <a:ext cx="457200" cy="762000"/>
            <a:chOff x="5181600" y="4419600"/>
            <a:chExt cx="381000" cy="762000"/>
          </a:xfrm>
        </p:grpSpPr>
        <p:cxnSp>
          <p:nvCxnSpPr>
            <p:cNvPr id="130" name="Straight Connector 129"/>
            <p:cNvCxnSpPr/>
            <p:nvPr/>
          </p:nvCxnSpPr>
          <p:spPr>
            <a:xfrm rot="5400000">
              <a:off x="5105797" y="4495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H="1">
              <a:off x="5105797" y="51050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5181600" y="45720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V="1">
              <a:off x="5181600" y="49537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  <a:head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>
              <a:off x="5106194" y="48006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5334000" y="48006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 flipH="1">
            <a:off x="5562600" y="3429000"/>
            <a:ext cx="381000" cy="762000"/>
            <a:chOff x="4800600" y="3429000"/>
            <a:chExt cx="381000" cy="762000"/>
          </a:xfrm>
        </p:grpSpPr>
        <p:cxnSp>
          <p:nvCxnSpPr>
            <p:cNvPr id="137" name="Straight Connector 136"/>
            <p:cNvCxnSpPr/>
            <p:nvPr/>
          </p:nvCxnSpPr>
          <p:spPr>
            <a:xfrm rot="5400000">
              <a:off x="4724797" y="35048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16200000" flipH="1">
              <a:off x="4724797" y="4114403"/>
              <a:ext cx="152400" cy="79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4800600" y="3581400"/>
              <a:ext cx="153194" cy="76997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flipV="1">
              <a:off x="4800600" y="3963197"/>
              <a:ext cx="153194" cy="754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5400000">
              <a:off x="4725194" y="3810000"/>
              <a:ext cx="457200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>
              <a:off x="4953000" y="3810000"/>
              <a:ext cx="228600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85800" y="2180305"/>
            <a:ext cx="2443186" cy="2882542"/>
            <a:chOff x="4038600" y="1447800"/>
            <a:chExt cx="2443186" cy="2882542"/>
          </a:xfrm>
        </p:grpSpPr>
        <p:grpSp>
          <p:nvGrpSpPr>
            <p:cNvPr id="85" name="Group 87"/>
            <p:cNvGrpSpPr/>
            <p:nvPr/>
          </p:nvGrpSpPr>
          <p:grpSpPr>
            <a:xfrm>
              <a:off x="4269381" y="4092942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4267200" y="1905794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5329055" y="3346281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4043292" y="1447800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4419600" y="3352800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5631477" y="4102536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4838502" y="37338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4966360" y="317467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4432960" y="31746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4419599" y="26670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5820872" y="31996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6019800" y="2895600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562600" y="2514600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5787249" y="2896396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4038600" y="35784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771128" y="35814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3397508" y="2164076"/>
            <a:ext cx="2430012" cy="2882542"/>
            <a:chOff x="6019706" y="533400"/>
            <a:chExt cx="2430012" cy="2882542"/>
          </a:xfrm>
        </p:grpSpPr>
        <p:grpSp>
          <p:nvGrpSpPr>
            <p:cNvPr id="241" name="Group 38"/>
            <p:cNvGrpSpPr/>
            <p:nvPr/>
          </p:nvGrpSpPr>
          <p:grpSpPr>
            <a:xfrm>
              <a:off x="6400706" y="2433475"/>
              <a:ext cx="381000" cy="762000"/>
              <a:chOff x="5181600" y="4419600"/>
              <a:chExt cx="381000" cy="762000"/>
            </a:xfrm>
          </p:grpSpPr>
          <p:cxnSp>
            <p:nvCxnSpPr>
              <p:cNvPr id="283" name="Straight Connector 282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45"/>
            <p:cNvGrpSpPr/>
            <p:nvPr/>
          </p:nvGrpSpPr>
          <p:grpSpPr>
            <a:xfrm flipH="1">
              <a:off x="7302561" y="2432678"/>
              <a:ext cx="457200" cy="762000"/>
              <a:chOff x="5181600" y="4419600"/>
              <a:chExt cx="381000" cy="762000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87"/>
            <p:cNvGrpSpPr/>
            <p:nvPr/>
          </p:nvGrpSpPr>
          <p:grpSpPr>
            <a:xfrm>
              <a:off x="6245795" y="3178542"/>
              <a:ext cx="304800" cy="227806"/>
              <a:chOff x="3505200" y="3886994"/>
              <a:chExt cx="457200" cy="305594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3" name="Group 272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74" name="Straight Connector 27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4" name="Group 295"/>
            <p:cNvGrpSpPr/>
            <p:nvPr/>
          </p:nvGrpSpPr>
          <p:grpSpPr>
            <a:xfrm>
              <a:off x="6243614" y="991394"/>
              <a:ext cx="733122" cy="762000"/>
              <a:chOff x="304800" y="2286000"/>
              <a:chExt cx="733122" cy="762000"/>
            </a:xfrm>
          </p:grpSpPr>
          <p:grpSp>
            <p:nvGrpSpPr>
              <p:cNvPr id="266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68" name="Straight Connector 267"/>
                <p:cNvCxnSpPr>
                  <a:endCxn id="27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stCxn id="27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Oval 26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7" name="Rectangle 266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6019706" y="533400"/>
              <a:ext cx="609600" cy="457994"/>
              <a:chOff x="2209800" y="1295400"/>
              <a:chExt cx="609600" cy="457994"/>
            </a:xfrm>
          </p:grpSpPr>
          <p:grpSp>
            <p:nvGrpSpPr>
              <p:cNvPr id="2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64" name="Straight Connector 2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3" name="Rectangle 2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46" name="Group 87"/>
            <p:cNvGrpSpPr/>
            <p:nvPr/>
          </p:nvGrpSpPr>
          <p:grpSpPr>
            <a:xfrm>
              <a:off x="7607891" y="3188136"/>
              <a:ext cx="304800" cy="227806"/>
              <a:chOff x="3505200" y="3886994"/>
              <a:chExt cx="457200" cy="305594"/>
            </a:xfrm>
          </p:grpSpPr>
          <p:cxnSp>
            <p:nvCxnSpPr>
              <p:cNvPr id="257" name="Straight Connector 25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8" name="Group 25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59" name="Straight Connector 25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7" name="Straight Connector 246"/>
            <p:cNvCxnSpPr/>
            <p:nvPr/>
          </p:nvCxnSpPr>
          <p:spPr>
            <a:xfrm flipH="1">
              <a:off x="6649122" y="2811198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6942774" y="226027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0800000">
              <a:off x="6409374" y="22602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6396013" y="17526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5400000">
              <a:off x="7788804" y="2292347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Rectangle 251"/>
            <p:cNvSpPr/>
            <p:nvPr/>
          </p:nvSpPr>
          <p:spPr>
            <a:xfrm>
              <a:off x="7987732" y="2057585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7543800" y="1569724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254" name="Straight Connector 253"/>
            <p:cNvCxnSpPr/>
            <p:nvPr/>
          </p:nvCxnSpPr>
          <p:spPr>
            <a:xfrm flipH="1">
              <a:off x="7763663" y="1966354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angle 254"/>
            <p:cNvSpPr/>
            <p:nvPr/>
          </p:nvSpPr>
          <p:spPr>
            <a:xfrm>
              <a:off x="6096000" y="26640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7676128" y="2667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19706" y="1676400"/>
            <a:ext cx="2430012" cy="3429000"/>
            <a:chOff x="6019706" y="1676400"/>
            <a:chExt cx="2430012" cy="3429000"/>
          </a:xfrm>
        </p:grpSpPr>
        <p:grpSp>
          <p:nvGrpSpPr>
            <p:cNvPr id="23" name="Group 38"/>
            <p:cNvGrpSpPr/>
            <p:nvPr/>
          </p:nvGrpSpPr>
          <p:grpSpPr>
            <a:xfrm>
              <a:off x="6400706" y="4122933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45"/>
            <p:cNvGrpSpPr/>
            <p:nvPr/>
          </p:nvGrpSpPr>
          <p:grpSpPr>
            <a:xfrm flipH="1">
              <a:off x="7302561" y="4122136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2" name="Group 87"/>
            <p:cNvGrpSpPr/>
            <p:nvPr/>
          </p:nvGrpSpPr>
          <p:grpSpPr>
            <a:xfrm>
              <a:off x="6245795" y="4868000"/>
              <a:ext cx="304800" cy="227806"/>
              <a:chOff x="3505200" y="3886994"/>
              <a:chExt cx="457200" cy="305594"/>
            </a:xfrm>
          </p:grpSpPr>
          <p:cxnSp>
            <p:nvCxnSpPr>
              <p:cNvPr id="235" name="Straight Connector 23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6" name="Group 235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37" name="Straight Connector 23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3" name="Group 295"/>
            <p:cNvGrpSpPr/>
            <p:nvPr/>
          </p:nvGrpSpPr>
          <p:grpSpPr>
            <a:xfrm>
              <a:off x="6243614" y="2134394"/>
              <a:ext cx="733122" cy="762000"/>
              <a:chOff x="304800" y="2286000"/>
              <a:chExt cx="733122" cy="762000"/>
            </a:xfrm>
          </p:grpSpPr>
          <p:grpSp>
            <p:nvGrpSpPr>
              <p:cNvPr id="205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21" name="Straight Connector 220"/>
                <p:cNvCxnSpPr>
                  <a:endCxn id="224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>
                  <a:stCxn id="224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4" name="Oval 223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34" name="Straight Connector 233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6" name="Rectangle 205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55" name="Group 154"/>
            <p:cNvGrpSpPr/>
            <p:nvPr/>
          </p:nvGrpSpPr>
          <p:grpSpPr>
            <a:xfrm>
              <a:off x="6019706" y="1676400"/>
              <a:ext cx="609600" cy="457994"/>
              <a:chOff x="2209800" y="1295400"/>
              <a:chExt cx="609600" cy="457994"/>
            </a:xfrm>
          </p:grpSpPr>
          <p:grpSp>
            <p:nvGrpSpPr>
              <p:cNvPr id="19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95" name="Straight Connector 19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3" name="Rectangle 19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58" name="Group 87"/>
            <p:cNvGrpSpPr/>
            <p:nvPr/>
          </p:nvGrpSpPr>
          <p:grpSpPr>
            <a:xfrm>
              <a:off x="7607891" y="4877594"/>
              <a:ext cx="304800" cy="227806"/>
              <a:chOff x="3505200" y="3886994"/>
              <a:chExt cx="457200" cy="305594"/>
            </a:xfrm>
          </p:grpSpPr>
          <p:cxnSp>
            <p:nvCxnSpPr>
              <p:cNvPr id="169" name="Straight Connector 16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0" name="Group 169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1" name="Straight Connector 17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9" name="Straight Connector 158"/>
            <p:cNvCxnSpPr/>
            <p:nvPr/>
          </p:nvCxnSpPr>
          <p:spPr>
            <a:xfrm flipH="1">
              <a:off x="6676074" y="4496193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6942774" y="3949728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flipH="1">
              <a:off x="6397602" y="3594458"/>
              <a:ext cx="15709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6396013" y="2896394"/>
              <a:ext cx="0" cy="12448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>
            <a:xfrm rot="5400000">
              <a:off x="7788804" y="3981805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Rectangle 163"/>
            <p:cNvSpPr/>
            <p:nvPr/>
          </p:nvSpPr>
          <p:spPr>
            <a:xfrm>
              <a:off x="7987732" y="3747043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543800" y="3273623"/>
              <a:ext cx="36420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y</a:t>
              </a:r>
              <a:endParaRPr lang="en-US" sz="1400" baseline="-25000" dirty="0"/>
            </a:p>
          </p:txBody>
        </p:sp>
        <p:cxnSp>
          <p:nvCxnSpPr>
            <p:cNvPr id="166" name="Straight Connector 165"/>
            <p:cNvCxnSpPr/>
            <p:nvPr/>
          </p:nvCxnSpPr>
          <p:spPr>
            <a:xfrm flipH="1">
              <a:off x="7755181" y="3678595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6096000" y="4353481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7676128" y="435645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289" name="Group 45"/>
            <p:cNvGrpSpPr/>
            <p:nvPr/>
          </p:nvGrpSpPr>
          <p:grpSpPr>
            <a:xfrm flipH="1">
              <a:off x="6486006" y="3216030"/>
              <a:ext cx="457200" cy="762000"/>
              <a:chOff x="5181600" y="4419600"/>
              <a:chExt cx="381000" cy="762000"/>
            </a:xfrm>
          </p:grpSpPr>
          <p:cxnSp>
            <p:nvCxnSpPr>
              <p:cNvPr id="290" name="Straight Connector 28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295"/>
            <p:cNvGrpSpPr/>
            <p:nvPr/>
          </p:nvGrpSpPr>
          <p:grpSpPr>
            <a:xfrm>
              <a:off x="6566821" y="2790699"/>
              <a:ext cx="609600" cy="457994"/>
              <a:chOff x="2209800" y="1295400"/>
              <a:chExt cx="609600" cy="457994"/>
            </a:xfrm>
          </p:grpSpPr>
          <p:grpSp>
            <p:nvGrpSpPr>
              <p:cNvPr id="297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99" name="Straight Connector 298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8" name="Rectangle 297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sp>
          <p:nvSpPr>
            <p:cNvPr id="301" name="Rectangle 300"/>
            <p:cNvSpPr/>
            <p:nvPr/>
          </p:nvSpPr>
          <p:spPr>
            <a:xfrm>
              <a:off x="6858000" y="3429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4749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85800" y="1066006"/>
            <a:ext cx="2443186" cy="3996841"/>
            <a:chOff x="685800" y="1066006"/>
            <a:chExt cx="2443186" cy="3996841"/>
          </a:xfrm>
        </p:grpSpPr>
        <p:grpSp>
          <p:nvGrpSpPr>
            <p:cNvPr id="85" name="Group 87"/>
            <p:cNvGrpSpPr/>
            <p:nvPr/>
          </p:nvGrpSpPr>
          <p:grpSpPr>
            <a:xfrm>
              <a:off x="916581" y="4825447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914400" y="1524000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1976255" y="4078786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690492" y="1066006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1066800" y="4085305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2278677" y="4835041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1485702" y="446630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613560" y="3860470"/>
              <a:ext cx="0" cy="60011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1080160" y="386047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1066799" y="3597030"/>
              <a:ext cx="0" cy="501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2434450" y="3597030"/>
              <a:ext cx="0" cy="488275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685800" y="431092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418328" y="431390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80" name="Group 30"/>
            <p:cNvGrpSpPr/>
            <p:nvPr/>
          </p:nvGrpSpPr>
          <p:grpSpPr>
            <a:xfrm flipH="1">
              <a:off x="1976255" y="2889081"/>
              <a:ext cx="457200" cy="762000"/>
              <a:chOff x="1904206" y="2133600"/>
              <a:chExt cx="457994" cy="762000"/>
            </a:xfrm>
          </p:grpSpPr>
          <p:cxnSp>
            <p:nvCxnSpPr>
              <p:cNvPr id="181" name="Straight Connector 18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Group 30"/>
            <p:cNvGrpSpPr/>
            <p:nvPr/>
          </p:nvGrpSpPr>
          <p:grpSpPr>
            <a:xfrm>
              <a:off x="1066800" y="2895600"/>
              <a:ext cx="419298" cy="762000"/>
              <a:chOff x="1904206" y="2133600"/>
              <a:chExt cx="457994" cy="762000"/>
            </a:xfrm>
          </p:grpSpPr>
          <p:cxnSp>
            <p:nvCxnSpPr>
              <p:cNvPr id="189" name="Straight Connector 18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8" name="Straight Connector 207"/>
            <p:cNvCxnSpPr/>
            <p:nvPr/>
          </p:nvCxnSpPr>
          <p:spPr>
            <a:xfrm rot="10800000">
              <a:off x="1485702" y="32766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1613560" y="2667398"/>
              <a:ext cx="0" cy="60348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1080160" y="267076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1066799" y="220980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2468072" y="27424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Rectangle 212"/>
            <p:cNvSpPr/>
            <p:nvPr/>
          </p:nvSpPr>
          <p:spPr>
            <a:xfrm>
              <a:off x="2667000" y="2438400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209800" y="2057400"/>
              <a:ext cx="46333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err="1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1400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sz="1400" baseline="-25000" dirty="0"/>
            </a:p>
          </p:txBody>
        </p:sp>
        <p:cxnSp>
          <p:nvCxnSpPr>
            <p:cNvPr id="215" name="Straight Connector 214"/>
            <p:cNvCxnSpPr/>
            <p:nvPr/>
          </p:nvCxnSpPr>
          <p:spPr>
            <a:xfrm flipH="1">
              <a:off x="2434449" y="2439196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685800" y="31212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418328" y="31242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019800" y="1981200"/>
            <a:ext cx="2423768" cy="3065418"/>
            <a:chOff x="6019800" y="1981200"/>
            <a:chExt cx="2423768" cy="3065418"/>
          </a:xfrm>
        </p:grpSpPr>
        <p:grpSp>
          <p:nvGrpSpPr>
            <p:cNvPr id="241" name="Group 38"/>
            <p:cNvGrpSpPr/>
            <p:nvPr/>
          </p:nvGrpSpPr>
          <p:grpSpPr>
            <a:xfrm>
              <a:off x="6400800" y="4064151"/>
              <a:ext cx="381000" cy="762000"/>
              <a:chOff x="5181600" y="4419600"/>
              <a:chExt cx="381000" cy="762000"/>
            </a:xfrm>
          </p:grpSpPr>
          <p:cxnSp>
            <p:nvCxnSpPr>
              <p:cNvPr id="283" name="Straight Connector 282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7" name="Straight Connector 286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8" name="Straight Connector 287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45"/>
            <p:cNvGrpSpPr/>
            <p:nvPr/>
          </p:nvGrpSpPr>
          <p:grpSpPr>
            <a:xfrm flipH="1">
              <a:off x="7302655" y="4063354"/>
              <a:ext cx="457200" cy="762000"/>
              <a:chOff x="5181600" y="4419600"/>
              <a:chExt cx="381000" cy="762000"/>
            </a:xfrm>
          </p:grpSpPr>
          <p:cxnSp>
            <p:nvCxnSpPr>
              <p:cNvPr id="277" name="Straight Connector 27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3" name="Group 87"/>
            <p:cNvGrpSpPr/>
            <p:nvPr/>
          </p:nvGrpSpPr>
          <p:grpSpPr>
            <a:xfrm>
              <a:off x="6245889" y="4809218"/>
              <a:ext cx="304800" cy="227806"/>
              <a:chOff x="3505200" y="3886994"/>
              <a:chExt cx="457200" cy="305594"/>
            </a:xfrm>
          </p:grpSpPr>
          <p:cxnSp>
            <p:nvCxnSpPr>
              <p:cNvPr id="272" name="Straight Connector 27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3" name="Group 272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74" name="Straight Connector 27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Straight Connector 27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Straight Connector 27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44" name="Group 295"/>
            <p:cNvGrpSpPr/>
            <p:nvPr/>
          </p:nvGrpSpPr>
          <p:grpSpPr>
            <a:xfrm>
              <a:off x="6243708" y="2439194"/>
              <a:ext cx="733122" cy="762000"/>
              <a:chOff x="304800" y="2286000"/>
              <a:chExt cx="733122" cy="762000"/>
            </a:xfrm>
          </p:grpSpPr>
          <p:grpSp>
            <p:nvGrpSpPr>
              <p:cNvPr id="266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268" name="Straight Connector 267"/>
                <p:cNvCxnSpPr>
                  <a:endCxn id="270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>
                  <a:stCxn id="270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0" name="Oval 269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71" name="Straight Connector 270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7" name="Rectangle 266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245" name="Group 244"/>
            <p:cNvGrpSpPr/>
            <p:nvPr/>
          </p:nvGrpSpPr>
          <p:grpSpPr>
            <a:xfrm>
              <a:off x="6019800" y="1981200"/>
              <a:ext cx="609600" cy="457994"/>
              <a:chOff x="2209800" y="1295400"/>
              <a:chExt cx="609600" cy="457994"/>
            </a:xfrm>
          </p:grpSpPr>
          <p:grpSp>
            <p:nvGrpSpPr>
              <p:cNvPr id="26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64" name="Straight Connector 26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3" name="Rectangle 26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46" name="Group 87"/>
            <p:cNvGrpSpPr/>
            <p:nvPr/>
          </p:nvGrpSpPr>
          <p:grpSpPr>
            <a:xfrm>
              <a:off x="7607985" y="4818812"/>
              <a:ext cx="304800" cy="227806"/>
              <a:chOff x="3505200" y="3886994"/>
              <a:chExt cx="457200" cy="305594"/>
            </a:xfrm>
          </p:grpSpPr>
          <p:cxnSp>
            <p:nvCxnSpPr>
              <p:cNvPr id="257" name="Straight Connector 25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8" name="Group 25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59" name="Straight Connector 25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Straight Connector 25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Straight Connector 26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47" name="Straight Connector 246"/>
            <p:cNvCxnSpPr/>
            <p:nvPr/>
          </p:nvCxnSpPr>
          <p:spPr>
            <a:xfrm flipH="1">
              <a:off x="6649216" y="4441874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>
              <a:off x="7239000" y="388046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7244767" y="3900735"/>
              <a:ext cx="51899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>
              <a:off x="6396107" y="3162698"/>
              <a:ext cx="0" cy="9197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5400000">
              <a:off x="7782654" y="2842183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Rectangle 251"/>
            <p:cNvSpPr/>
            <p:nvPr/>
          </p:nvSpPr>
          <p:spPr>
            <a:xfrm>
              <a:off x="7981582" y="2607421"/>
              <a:ext cx="4619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out</a:t>
              </a:r>
              <a:endParaRPr lang="en-US" baseline="-25000" dirty="0"/>
            </a:p>
          </p:txBody>
        </p:sp>
        <p:cxnSp>
          <p:nvCxnSpPr>
            <p:cNvPr id="254" name="Straight Connector 253"/>
            <p:cNvCxnSpPr/>
            <p:nvPr/>
          </p:nvCxnSpPr>
          <p:spPr>
            <a:xfrm flipH="1">
              <a:off x="7757513" y="2516190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Rectangle 254"/>
            <p:cNvSpPr/>
            <p:nvPr/>
          </p:nvSpPr>
          <p:spPr>
            <a:xfrm>
              <a:off x="6096094" y="4294699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7676222" y="4297676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220" name="Group 45"/>
            <p:cNvGrpSpPr/>
            <p:nvPr/>
          </p:nvGrpSpPr>
          <p:grpSpPr>
            <a:xfrm flipH="1">
              <a:off x="7301267" y="2971800"/>
              <a:ext cx="457200" cy="762000"/>
              <a:chOff x="5181600" y="4419600"/>
              <a:chExt cx="381000" cy="762000"/>
            </a:xfrm>
          </p:grpSpPr>
          <p:cxnSp>
            <p:nvCxnSpPr>
              <p:cNvPr id="222" name="Straight Connector 22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30" name="Straight Connector 229"/>
            <p:cNvCxnSpPr/>
            <p:nvPr/>
          </p:nvCxnSpPr>
          <p:spPr>
            <a:xfrm>
              <a:off x="7759855" y="3732862"/>
              <a:ext cx="0" cy="38879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6401594" y="3353593"/>
              <a:ext cx="933053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Rectangle 142"/>
            <p:cNvSpPr/>
            <p:nvPr/>
          </p:nvSpPr>
          <p:spPr>
            <a:xfrm>
              <a:off x="7676128" y="32004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9420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85800" y="1268088"/>
            <a:ext cx="5334000" cy="3801676"/>
            <a:chOff x="685800" y="1268088"/>
            <a:chExt cx="5334000" cy="3801676"/>
          </a:xfrm>
        </p:grpSpPr>
        <p:grpSp>
          <p:nvGrpSpPr>
            <p:cNvPr id="85" name="Group 87"/>
            <p:cNvGrpSpPr/>
            <p:nvPr/>
          </p:nvGrpSpPr>
          <p:grpSpPr>
            <a:xfrm>
              <a:off x="916581" y="4825447"/>
              <a:ext cx="304800" cy="227806"/>
              <a:chOff x="3505200" y="3886994"/>
              <a:chExt cx="457200" cy="305594"/>
            </a:xfrm>
          </p:grpSpPr>
          <p:cxnSp>
            <p:nvCxnSpPr>
              <p:cNvPr id="86" name="Straight Connector 8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9" name="Straight Connector 8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295"/>
            <p:cNvGrpSpPr/>
            <p:nvPr/>
          </p:nvGrpSpPr>
          <p:grpSpPr>
            <a:xfrm>
              <a:off x="914400" y="2638299"/>
              <a:ext cx="733122" cy="762000"/>
              <a:chOff x="304800" y="2286000"/>
              <a:chExt cx="733122" cy="762000"/>
            </a:xfrm>
          </p:grpSpPr>
          <p:grpSp>
            <p:nvGrpSpPr>
              <p:cNvPr id="94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96" name="Straight Connector 95"/>
                <p:cNvCxnSpPr>
                  <a:endCxn id="98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stCxn id="98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Oval 97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9" name="Straight Connector 98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Rectangle 94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00" name="Group 30"/>
            <p:cNvGrpSpPr/>
            <p:nvPr/>
          </p:nvGrpSpPr>
          <p:grpSpPr>
            <a:xfrm flipH="1">
              <a:off x="1976255" y="4078786"/>
              <a:ext cx="457200" cy="762000"/>
              <a:chOff x="1904206" y="2133600"/>
              <a:chExt cx="457994" cy="762000"/>
            </a:xfrm>
          </p:grpSpPr>
          <p:cxnSp>
            <p:nvCxnSpPr>
              <p:cNvPr id="101" name="Straight Connector 10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9" name="Group 108"/>
            <p:cNvGrpSpPr/>
            <p:nvPr/>
          </p:nvGrpSpPr>
          <p:grpSpPr>
            <a:xfrm>
              <a:off x="690492" y="2180305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6" name="Group 30"/>
            <p:cNvGrpSpPr/>
            <p:nvPr/>
          </p:nvGrpSpPr>
          <p:grpSpPr>
            <a:xfrm>
              <a:off x="1066800" y="4085305"/>
              <a:ext cx="419298" cy="762000"/>
              <a:chOff x="1904206" y="2133600"/>
              <a:chExt cx="457994" cy="762000"/>
            </a:xfrm>
          </p:grpSpPr>
          <p:cxnSp>
            <p:nvCxnSpPr>
              <p:cNvPr id="117" name="Straight Connector 11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9" name="Group 87"/>
            <p:cNvGrpSpPr/>
            <p:nvPr/>
          </p:nvGrpSpPr>
          <p:grpSpPr>
            <a:xfrm>
              <a:off x="2278677" y="4835041"/>
              <a:ext cx="304800" cy="227806"/>
              <a:chOff x="3505200" y="3886994"/>
              <a:chExt cx="457200" cy="305594"/>
            </a:xfrm>
          </p:grpSpPr>
          <p:cxnSp>
            <p:nvCxnSpPr>
              <p:cNvPr id="130" name="Straight Connector 12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1" name="Group 13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39" name="Straight Connector 138"/>
            <p:cNvCxnSpPr/>
            <p:nvPr/>
          </p:nvCxnSpPr>
          <p:spPr>
            <a:xfrm rot="10800000">
              <a:off x="1485702" y="446630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613560" y="3907175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0800000">
              <a:off x="1080160" y="390717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1066799" y="3399505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2468072" y="393211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2667000" y="3628105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2434449" y="3628901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685800" y="431092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494528" y="44928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74" name="Group 30"/>
            <p:cNvGrpSpPr/>
            <p:nvPr/>
          </p:nvGrpSpPr>
          <p:grpSpPr>
            <a:xfrm flipH="1">
              <a:off x="3581400" y="4085703"/>
              <a:ext cx="457200" cy="762000"/>
              <a:chOff x="1904206" y="2133600"/>
              <a:chExt cx="457994" cy="7620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2" name="Group 87"/>
            <p:cNvGrpSpPr/>
            <p:nvPr/>
          </p:nvGrpSpPr>
          <p:grpSpPr>
            <a:xfrm>
              <a:off x="3883822" y="4841958"/>
              <a:ext cx="304800" cy="227806"/>
              <a:chOff x="3505200" y="3886994"/>
              <a:chExt cx="457200" cy="305594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4" name="Group 183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85" name="Straight Connector 184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88" name="Straight Connector 187"/>
            <p:cNvCxnSpPr/>
            <p:nvPr/>
          </p:nvCxnSpPr>
          <p:spPr>
            <a:xfrm rot="5400000">
              <a:off x="4073217" y="3939028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Rectangle 188"/>
            <p:cNvSpPr/>
            <p:nvPr/>
          </p:nvSpPr>
          <p:spPr>
            <a:xfrm>
              <a:off x="4272145" y="3635022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baseline="-25000" dirty="0"/>
            </a:p>
          </p:txBody>
        </p:sp>
        <p:cxnSp>
          <p:nvCxnSpPr>
            <p:cNvPr id="191" name="Straight Connector 190"/>
            <p:cNvCxnSpPr/>
            <p:nvPr/>
          </p:nvCxnSpPr>
          <p:spPr>
            <a:xfrm>
              <a:off x="4039594" y="2458192"/>
              <a:ext cx="1" cy="163403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Rectangle 193"/>
            <p:cNvSpPr/>
            <p:nvPr/>
          </p:nvSpPr>
          <p:spPr>
            <a:xfrm>
              <a:off x="4023473" y="4320822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cxnSp>
          <p:nvCxnSpPr>
            <p:cNvPr id="218" name="Straight Connector 217"/>
            <p:cNvCxnSpPr/>
            <p:nvPr/>
          </p:nvCxnSpPr>
          <p:spPr>
            <a:xfrm flipH="1">
              <a:off x="2265977" y="4464816"/>
              <a:ext cx="13154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9" name="Group 218"/>
            <p:cNvGrpSpPr/>
            <p:nvPr/>
          </p:nvGrpSpPr>
          <p:grpSpPr>
            <a:xfrm>
              <a:off x="3657597" y="1268088"/>
              <a:ext cx="609600" cy="457994"/>
              <a:chOff x="2209800" y="1295400"/>
              <a:chExt cx="609600" cy="457994"/>
            </a:xfrm>
          </p:grpSpPr>
          <p:grpSp>
            <p:nvGrpSpPr>
              <p:cNvPr id="22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25" name="Straight Connector 22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6" name="Straight Connector 22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2" name="Rectangle 2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27" name="Group 30"/>
            <p:cNvGrpSpPr/>
            <p:nvPr/>
          </p:nvGrpSpPr>
          <p:grpSpPr>
            <a:xfrm flipH="1">
              <a:off x="4800600" y="1726082"/>
              <a:ext cx="457200" cy="762000"/>
              <a:chOff x="1904206" y="2133600"/>
              <a:chExt cx="457994" cy="762000"/>
            </a:xfrm>
          </p:grpSpPr>
          <p:cxnSp>
            <p:nvCxnSpPr>
              <p:cNvPr id="228" name="Straight Connector 227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2" name="Straight Connector 30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30"/>
            <p:cNvGrpSpPr/>
            <p:nvPr/>
          </p:nvGrpSpPr>
          <p:grpSpPr>
            <a:xfrm>
              <a:off x="4038600" y="1723104"/>
              <a:ext cx="436461" cy="762000"/>
              <a:chOff x="1904206" y="2133600"/>
              <a:chExt cx="457994" cy="762000"/>
            </a:xfrm>
          </p:grpSpPr>
          <p:cxnSp>
            <p:nvCxnSpPr>
              <p:cNvPr id="304" name="Straight Connector 303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1" name="Group 310"/>
            <p:cNvGrpSpPr/>
            <p:nvPr/>
          </p:nvGrpSpPr>
          <p:grpSpPr>
            <a:xfrm>
              <a:off x="4876800" y="1294606"/>
              <a:ext cx="609600" cy="457994"/>
              <a:chOff x="2209800" y="1295400"/>
              <a:chExt cx="609600" cy="457994"/>
            </a:xfrm>
          </p:grpSpPr>
          <p:grpSp>
            <p:nvGrpSpPr>
              <p:cNvPr id="31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314" name="Straight Connector 31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3" name="Rectangle 31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316" name="Straight Connector 315"/>
            <p:cNvCxnSpPr/>
            <p:nvPr/>
          </p:nvCxnSpPr>
          <p:spPr>
            <a:xfrm flipV="1">
              <a:off x="4724400" y="2096496"/>
              <a:ext cx="0" cy="46560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 flipH="1">
              <a:off x="4040870" y="3047999"/>
              <a:ext cx="809004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8" name="Group 30"/>
            <p:cNvGrpSpPr/>
            <p:nvPr/>
          </p:nvGrpSpPr>
          <p:grpSpPr>
            <a:xfrm flipH="1">
              <a:off x="4798618" y="2667000"/>
              <a:ext cx="457200" cy="762000"/>
              <a:chOff x="1904206" y="2133600"/>
              <a:chExt cx="457994" cy="762000"/>
            </a:xfrm>
          </p:grpSpPr>
          <p:cxnSp>
            <p:nvCxnSpPr>
              <p:cNvPr id="319" name="Straight Connector 318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Straight Connector 322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6" name="Straight Connector 325"/>
            <p:cNvCxnSpPr/>
            <p:nvPr/>
          </p:nvCxnSpPr>
          <p:spPr>
            <a:xfrm>
              <a:off x="4724400" y="2562099"/>
              <a:ext cx="52904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/>
            <p:nvPr/>
          </p:nvCxnSpPr>
          <p:spPr>
            <a:xfrm>
              <a:off x="5258594" y="2389320"/>
              <a:ext cx="1" cy="407916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8" name="Straight Connector 327"/>
            <p:cNvCxnSpPr/>
            <p:nvPr/>
          </p:nvCxnSpPr>
          <p:spPr>
            <a:xfrm flipH="1">
              <a:off x="4424545" y="2096496"/>
              <a:ext cx="425329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9" name="Rectangle 328"/>
            <p:cNvSpPr/>
            <p:nvPr/>
          </p:nvSpPr>
          <p:spPr>
            <a:xfrm>
              <a:off x="3617450" y="194260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5237728" y="19050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400" baseline="-25000" dirty="0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5237728" y="28926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400" baseline="-25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86000" y="2638299"/>
              <a:ext cx="1018688" cy="9898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Circuit A</a:t>
              </a:r>
              <a:endParaRPr lang="es-PR" dirty="0">
                <a:solidFill>
                  <a:schemeClr val="tx1"/>
                </a:solidFill>
              </a:endParaRPr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5001112" y="3429794"/>
              <a:ext cx="1018688" cy="9898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Circuit B</a:t>
              </a:r>
              <a:endParaRPr lang="es-P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8555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03333" y="1021049"/>
            <a:ext cx="2653679" cy="2780810"/>
            <a:chOff x="943278" y="2209006"/>
            <a:chExt cx="2653679" cy="2780810"/>
          </a:xfrm>
        </p:grpSpPr>
        <p:grpSp>
          <p:nvGrpSpPr>
            <p:cNvPr id="144" name="Group 143"/>
            <p:cNvGrpSpPr/>
            <p:nvPr/>
          </p:nvGrpSpPr>
          <p:grpSpPr>
            <a:xfrm>
              <a:off x="1595292" y="2640674"/>
              <a:ext cx="152400" cy="685800"/>
              <a:chOff x="2667000" y="2971800"/>
              <a:chExt cx="152400" cy="685800"/>
            </a:xfrm>
          </p:grpSpPr>
          <p:cxnSp>
            <p:nvCxnSpPr>
              <p:cNvPr id="145" name="Straight Connector 14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7" name="Group 146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1" name="Group 38"/>
            <p:cNvGrpSpPr/>
            <p:nvPr/>
          </p:nvGrpSpPr>
          <p:grpSpPr>
            <a:xfrm>
              <a:off x="1676185" y="4007349"/>
              <a:ext cx="381000" cy="762000"/>
              <a:chOff x="5181600" y="4419600"/>
              <a:chExt cx="381000" cy="762000"/>
            </a:xfrm>
          </p:grpSpPr>
          <p:cxnSp>
            <p:nvCxnSpPr>
              <p:cNvPr id="237" name="Straight Connector 23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9" name="Straight Connector 288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oup 45"/>
            <p:cNvGrpSpPr/>
            <p:nvPr/>
          </p:nvGrpSpPr>
          <p:grpSpPr>
            <a:xfrm flipH="1">
              <a:off x="2578040" y="4006552"/>
              <a:ext cx="457200" cy="762000"/>
              <a:chOff x="5181600" y="4419600"/>
              <a:chExt cx="381000" cy="7620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3" name="Group 87"/>
            <p:cNvGrpSpPr/>
            <p:nvPr/>
          </p:nvGrpSpPr>
          <p:grpSpPr>
            <a:xfrm>
              <a:off x="1521274" y="4752416"/>
              <a:ext cx="304800" cy="227806"/>
              <a:chOff x="3505200" y="3886994"/>
              <a:chExt cx="457200" cy="305594"/>
            </a:xfrm>
          </p:grpSpPr>
          <p:cxnSp>
            <p:nvCxnSpPr>
              <p:cNvPr id="218" name="Straight Connector 21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9" name="Group 218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21" name="Straight Connector 22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Straight Connector 22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Straight Connector 22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5" name="Group 164"/>
            <p:cNvGrpSpPr/>
            <p:nvPr/>
          </p:nvGrpSpPr>
          <p:grpSpPr>
            <a:xfrm>
              <a:off x="1295185" y="2209006"/>
              <a:ext cx="609600" cy="457994"/>
              <a:chOff x="2209800" y="1295400"/>
              <a:chExt cx="609600" cy="457994"/>
            </a:xfrm>
          </p:grpSpPr>
          <p:grpSp>
            <p:nvGrpSpPr>
              <p:cNvPr id="195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0" name="Straight Connector 19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7" name="Rectangle 19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66" name="Group 87"/>
            <p:cNvGrpSpPr/>
            <p:nvPr/>
          </p:nvGrpSpPr>
          <p:grpSpPr>
            <a:xfrm>
              <a:off x="2883370" y="4762010"/>
              <a:ext cx="304800" cy="227806"/>
              <a:chOff x="3505200" y="3886994"/>
              <a:chExt cx="457200" cy="305594"/>
            </a:xfrm>
          </p:grpSpPr>
          <p:cxnSp>
            <p:nvCxnSpPr>
              <p:cNvPr id="177" name="Straight Connector 17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8" name="Group 177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67" name="Straight Connector 166"/>
            <p:cNvCxnSpPr/>
            <p:nvPr/>
          </p:nvCxnSpPr>
          <p:spPr>
            <a:xfrm flipH="1">
              <a:off x="1924601" y="4385072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2218253" y="3834144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10800000">
              <a:off x="1684853" y="3834144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>
              <a:off x="1671492" y="3326474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3064283" y="386622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Rectangle 171"/>
            <p:cNvSpPr/>
            <p:nvPr/>
          </p:nvSpPr>
          <p:spPr>
            <a:xfrm>
              <a:off x="3263211" y="3631459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cxnSp>
          <p:nvCxnSpPr>
            <p:cNvPr id="174" name="Straight Connector 173"/>
            <p:cNvCxnSpPr/>
            <p:nvPr/>
          </p:nvCxnSpPr>
          <p:spPr>
            <a:xfrm flipH="1">
              <a:off x="3039142" y="3540228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ctangle 174"/>
            <p:cNvSpPr/>
            <p:nvPr/>
          </p:nvSpPr>
          <p:spPr>
            <a:xfrm>
              <a:off x="1371479" y="423789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951607" y="4240874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1752600" y="28956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291" name="Straight Connector 290"/>
            <p:cNvCxnSpPr/>
            <p:nvPr/>
          </p:nvCxnSpPr>
          <p:spPr>
            <a:xfrm rot="5400000">
              <a:off x="1320286" y="3435162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/>
            <p:cNvSpPr/>
            <p:nvPr/>
          </p:nvSpPr>
          <p:spPr>
            <a:xfrm>
              <a:off x="943278" y="3200400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76600" y="752693"/>
            <a:ext cx="2619746" cy="3295411"/>
            <a:chOff x="4267200" y="1828006"/>
            <a:chExt cx="2619746" cy="3295411"/>
          </a:xfrm>
        </p:grpSpPr>
        <p:grpSp>
          <p:nvGrpSpPr>
            <p:cNvPr id="351" name="Group 87"/>
            <p:cNvGrpSpPr/>
            <p:nvPr/>
          </p:nvGrpSpPr>
          <p:grpSpPr>
            <a:xfrm>
              <a:off x="4802781" y="4886017"/>
              <a:ext cx="304800" cy="227806"/>
              <a:chOff x="3505200" y="3886994"/>
              <a:chExt cx="457200" cy="305594"/>
            </a:xfrm>
          </p:grpSpPr>
          <p:cxnSp>
            <p:nvCxnSpPr>
              <p:cNvPr id="419" name="Straight Connector 418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20" name="Group 419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21" name="Straight Connector 420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2" name="Straight Connector 421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3" name="Straight Connector 422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3" name="Group 30"/>
            <p:cNvGrpSpPr/>
            <p:nvPr/>
          </p:nvGrpSpPr>
          <p:grpSpPr>
            <a:xfrm flipH="1">
              <a:off x="5862455" y="4139356"/>
              <a:ext cx="457200" cy="762000"/>
              <a:chOff x="1904206" y="2133600"/>
              <a:chExt cx="457994" cy="762000"/>
            </a:xfrm>
          </p:grpSpPr>
          <p:cxnSp>
            <p:nvCxnSpPr>
              <p:cNvPr id="406" name="Straight Connector 40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Straight Connector 40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4" name="Group 353"/>
            <p:cNvGrpSpPr/>
            <p:nvPr/>
          </p:nvGrpSpPr>
          <p:grpSpPr>
            <a:xfrm>
              <a:off x="4576692" y="1828006"/>
              <a:ext cx="609600" cy="457994"/>
              <a:chOff x="2209800" y="1295400"/>
              <a:chExt cx="609600" cy="457994"/>
            </a:xfrm>
          </p:grpSpPr>
          <p:grpSp>
            <p:nvGrpSpPr>
              <p:cNvPr id="40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04" name="Straight Connector 403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Straight Connector 404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03" name="Rectangle 402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355" name="Group 30"/>
            <p:cNvGrpSpPr/>
            <p:nvPr/>
          </p:nvGrpSpPr>
          <p:grpSpPr>
            <a:xfrm>
              <a:off x="4953000" y="4145875"/>
              <a:ext cx="419298" cy="762000"/>
              <a:chOff x="1904206" y="2133600"/>
              <a:chExt cx="457994" cy="762000"/>
            </a:xfrm>
          </p:grpSpPr>
          <p:cxnSp>
            <p:nvCxnSpPr>
              <p:cNvPr id="395" name="Straight Connector 394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6" name="Straight Connector 395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7" name="Straight Connector 396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Straight Connector 400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6" name="Group 87"/>
            <p:cNvGrpSpPr/>
            <p:nvPr/>
          </p:nvGrpSpPr>
          <p:grpSpPr>
            <a:xfrm>
              <a:off x="6164877" y="4895611"/>
              <a:ext cx="304800" cy="227806"/>
              <a:chOff x="3505200" y="3886994"/>
              <a:chExt cx="457200" cy="305594"/>
            </a:xfrm>
          </p:grpSpPr>
          <p:cxnSp>
            <p:nvCxnSpPr>
              <p:cNvPr id="390" name="Straight Connector 389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91" name="Group 390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392" name="Straight Connector 391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Straight Connector 392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Straight Connector 393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57" name="Straight Connector 356"/>
            <p:cNvCxnSpPr/>
            <p:nvPr/>
          </p:nvCxnSpPr>
          <p:spPr>
            <a:xfrm rot="10800000">
              <a:off x="5371902" y="452687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/>
          </p:nvCxnSpPr>
          <p:spPr>
            <a:xfrm>
              <a:off x="5499760" y="3921040"/>
              <a:ext cx="0" cy="600113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/>
          </p:nvCxnSpPr>
          <p:spPr>
            <a:xfrm rot="10800000">
              <a:off x="4966360" y="392104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/>
          </p:nvCxnSpPr>
          <p:spPr>
            <a:xfrm>
              <a:off x="4952999" y="3657600"/>
              <a:ext cx="0" cy="501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Connector 360"/>
            <p:cNvCxnSpPr/>
            <p:nvPr/>
          </p:nvCxnSpPr>
          <p:spPr>
            <a:xfrm>
              <a:off x="6320650" y="3657600"/>
              <a:ext cx="0" cy="488275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2" name="Rectangle 361"/>
            <p:cNvSpPr/>
            <p:nvPr/>
          </p:nvSpPr>
          <p:spPr>
            <a:xfrm>
              <a:off x="4572000" y="4371498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6304528" y="437447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365" name="Group 30"/>
            <p:cNvGrpSpPr/>
            <p:nvPr/>
          </p:nvGrpSpPr>
          <p:grpSpPr>
            <a:xfrm>
              <a:off x="4953000" y="2956170"/>
              <a:ext cx="419298" cy="762000"/>
              <a:chOff x="1904206" y="2133600"/>
              <a:chExt cx="457994" cy="762000"/>
            </a:xfrm>
          </p:grpSpPr>
          <p:cxnSp>
            <p:nvCxnSpPr>
              <p:cNvPr id="376" name="Straight Connector 375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Straight Connector 376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Straight Connector 377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Straight Connector 378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6" name="Straight Connector 365"/>
            <p:cNvCxnSpPr/>
            <p:nvPr/>
          </p:nvCxnSpPr>
          <p:spPr>
            <a:xfrm flipH="1">
              <a:off x="5371902" y="3337170"/>
              <a:ext cx="1278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/>
          </p:nvCxnSpPr>
          <p:spPr>
            <a:xfrm>
              <a:off x="5499760" y="2727968"/>
              <a:ext cx="0" cy="60348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/>
          </p:nvCxnSpPr>
          <p:spPr>
            <a:xfrm rot="10800000">
              <a:off x="4966360" y="2731335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/>
          </p:nvCxnSpPr>
          <p:spPr>
            <a:xfrm>
              <a:off x="4952999" y="2270370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/>
          </p:nvCxnSpPr>
          <p:spPr>
            <a:xfrm rot="5400000">
              <a:off x="6354272" y="38854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1" name="Rectangle 370"/>
            <p:cNvSpPr/>
            <p:nvPr/>
          </p:nvSpPr>
          <p:spPr>
            <a:xfrm>
              <a:off x="6553200" y="3581400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sp>
          <p:nvSpPr>
            <p:cNvPr id="374" name="Rectangle 373"/>
            <p:cNvSpPr/>
            <p:nvPr/>
          </p:nvSpPr>
          <p:spPr>
            <a:xfrm>
              <a:off x="4572000" y="318179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cxnSp>
          <p:nvCxnSpPr>
            <p:cNvPr id="424" name="Straight Connector 423"/>
            <p:cNvCxnSpPr/>
            <p:nvPr/>
          </p:nvCxnSpPr>
          <p:spPr>
            <a:xfrm rot="5400000">
              <a:off x="4644208" y="2894806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5" name="Rectangle 424"/>
            <p:cNvSpPr/>
            <p:nvPr/>
          </p:nvSpPr>
          <p:spPr>
            <a:xfrm>
              <a:off x="4267200" y="2660044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143254" y="1173449"/>
            <a:ext cx="2561922" cy="3473957"/>
            <a:chOff x="6143254" y="1173449"/>
            <a:chExt cx="2561922" cy="3473957"/>
          </a:xfrm>
        </p:grpSpPr>
        <p:grpSp>
          <p:nvGrpSpPr>
            <p:cNvPr id="427" name="Group 426"/>
            <p:cNvGrpSpPr/>
            <p:nvPr/>
          </p:nvGrpSpPr>
          <p:grpSpPr>
            <a:xfrm>
              <a:off x="6608935" y="1605117"/>
              <a:ext cx="152400" cy="685800"/>
              <a:chOff x="2667000" y="2971800"/>
              <a:chExt cx="152400" cy="685800"/>
            </a:xfrm>
          </p:grpSpPr>
          <p:cxnSp>
            <p:nvCxnSpPr>
              <p:cNvPr id="471" name="Straight Connector 47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3" name="Group 472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74" name="Straight Connector 47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Straight Connector 47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Straight Connector 47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7" name="Straight Connector 47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8" name="Straight Connector 47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9" name="Straight Connector 47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0" name="Straight Connector 47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1" name="Straight Connector 48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2" name="Straight Connector 48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28" name="Group 38"/>
            <p:cNvGrpSpPr/>
            <p:nvPr/>
          </p:nvGrpSpPr>
          <p:grpSpPr>
            <a:xfrm>
              <a:off x="6689828" y="2971792"/>
              <a:ext cx="381000" cy="762000"/>
              <a:chOff x="5181600" y="4419600"/>
              <a:chExt cx="381000" cy="762000"/>
            </a:xfrm>
          </p:grpSpPr>
          <p:cxnSp>
            <p:nvCxnSpPr>
              <p:cNvPr id="465" name="Straight Connector 464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6" name="Straight Connector 465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Straight Connector 466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8" name="Straight Connector 467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9" name="Group 45"/>
            <p:cNvGrpSpPr/>
            <p:nvPr/>
          </p:nvGrpSpPr>
          <p:grpSpPr>
            <a:xfrm flipH="1">
              <a:off x="7591683" y="2970995"/>
              <a:ext cx="457200" cy="762000"/>
              <a:chOff x="5181600" y="4419600"/>
              <a:chExt cx="381000" cy="762000"/>
            </a:xfrm>
          </p:grpSpPr>
          <p:cxnSp>
            <p:nvCxnSpPr>
              <p:cNvPr id="459" name="Straight Connector 458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0" name="Group 87"/>
            <p:cNvGrpSpPr/>
            <p:nvPr/>
          </p:nvGrpSpPr>
          <p:grpSpPr>
            <a:xfrm>
              <a:off x="6534917" y="3716859"/>
              <a:ext cx="304800" cy="227806"/>
              <a:chOff x="3505200" y="3886994"/>
              <a:chExt cx="457200" cy="305594"/>
            </a:xfrm>
          </p:grpSpPr>
          <p:cxnSp>
            <p:nvCxnSpPr>
              <p:cNvPr id="454" name="Straight Connector 45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5" name="Group 45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56" name="Straight Connector 45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Straight Connector 45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Straight Connector 45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1" name="Group 430"/>
            <p:cNvGrpSpPr/>
            <p:nvPr/>
          </p:nvGrpSpPr>
          <p:grpSpPr>
            <a:xfrm>
              <a:off x="6308828" y="1173449"/>
              <a:ext cx="609600" cy="457994"/>
              <a:chOff x="2209800" y="1295400"/>
              <a:chExt cx="609600" cy="457994"/>
            </a:xfrm>
          </p:grpSpPr>
          <p:grpSp>
            <p:nvGrpSpPr>
              <p:cNvPr id="45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452" name="Straight Connector 45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Straight Connector 45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1" name="Rectangle 45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432" name="Group 87"/>
            <p:cNvGrpSpPr/>
            <p:nvPr/>
          </p:nvGrpSpPr>
          <p:grpSpPr>
            <a:xfrm>
              <a:off x="7897013" y="4419600"/>
              <a:ext cx="304800" cy="227806"/>
              <a:chOff x="3505200" y="3886994"/>
              <a:chExt cx="457200" cy="305594"/>
            </a:xfrm>
          </p:grpSpPr>
          <p:cxnSp>
            <p:nvCxnSpPr>
              <p:cNvPr id="445" name="Straight Connector 44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46" name="Group 445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447" name="Straight Connector 44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Straight Connector 44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Straight Connector 44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433" name="Straight Connector 432"/>
            <p:cNvCxnSpPr/>
            <p:nvPr/>
          </p:nvCxnSpPr>
          <p:spPr>
            <a:xfrm flipH="1">
              <a:off x="6938244" y="3349515"/>
              <a:ext cx="672242" cy="79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/>
            <p:nvPr/>
          </p:nvCxnSpPr>
          <p:spPr>
            <a:xfrm>
              <a:off x="7231896" y="2798587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/>
          </p:nvCxnSpPr>
          <p:spPr>
            <a:xfrm rot="10800000">
              <a:off x="6698496" y="2798587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/>
            <p:cNvCxnSpPr/>
            <p:nvPr/>
          </p:nvCxnSpPr>
          <p:spPr>
            <a:xfrm>
              <a:off x="6685135" y="2290917"/>
              <a:ext cx="0" cy="6991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/>
            <p:cNvCxnSpPr/>
            <p:nvPr/>
          </p:nvCxnSpPr>
          <p:spPr>
            <a:xfrm rot="5400000">
              <a:off x="8077926" y="2830664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Rectangle 437"/>
            <p:cNvSpPr/>
            <p:nvPr/>
          </p:nvSpPr>
          <p:spPr>
            <a:xfrm>
              <a:off x="8276854" y="2595902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  <p:cxnSp>
          <p:nvCxnSpPr>
            <p:cNvPr id="439" name="Straight Connector 438"/>
            <p:cNvCxnSpPr/>
            <p:nvPr/>
          </p:nvCxnSpPr>
          <p:spPr>
            <a:xfrm flipH="1">
              <a:off x="8052785" y="2504671"/>
              <a:ext cx="1" cy="456404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" name="Rectangle 439"/>
            <p:cNvSpPr/>
            <p:nvPr/>
          </p:nvSpPr>
          <p:spPr>
            <a:xfrm>
              <a:off x="6385122" y="320234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441" name="Rectangle 440"/>
            <p:cNvSpPr/>
            <p:nvPr/>
          </p:nvSpPr>
          <p:spPr>
            <a:xfrm>
              <a:off x="7965250" y="3205317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442" name="Rectangle 441"/>
            <p:cNvSpPr/>
            <p:nvPr/>
          </p:nvSpPr>
          <p:spPr>
            <a:xfrm>
              <a:off x="6766243" y="186004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cxnSp>
          <p:nvCxnSpPr>
            <p:cNvPr id="443" name="Straight Connector 442"/>
            <p:cNvCxnSpPr/>
            <p:nvPr/>
          </p:nvCxnSpPr>
          <p:spPr>
            <a:xfrm rot="5400000">
              <a:off x="6333929" y="2399605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4" name="Rectangle 443"/>
            <p:cNvSpPr/>
            <p:nvPr/>
          </p:nvSpPr>
          <p:spPr>
            <a:xfrm>
              <a:off x="6143254" y="2164843"/>
              <a:ext cx="3337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baseline="-25000" dirty="0"/>
            </a:p>
          </p:txBody>
        </p:sp>
        <p:grpSp>
          <p:nvGrpSpPr>
            <p:cNvPr id="483" name="Group 482"/>
            <p:cNvGrpSpPr/>
            <p:nvPr/>
          </p:nvGrpSpPr>
          <p:grpSpPr>
            <a:xfrm>
              <a:off x="7976947" y="3727180"/>
              <a:ext cx="152400" cy="685800"/>
              <a:chOff x="2667000" y="2971800"/>
              <a:chExt cx="152400" cy="685800"/>
            </a:xfrm>
          </p:grpSpPr>
          <p:cxnSp>
            <p:nvCxnSpPr>
              <p:cNvPr id="484" name="Straight Connector 483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6" name="Group 48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487" name="Straight Connector 486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8" name="Straight Connector 487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9" name="Straight Connector 488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Straight Connector 489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Straight Connector 490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Straight Connector 491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3" name="Straight Connector 492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4" name="Straight Connector 493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Straight Connector 494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9" name="Rectangle 508"/>
            <p:cNvSpPr/>
            <p:nvPr/>
          </p:nvSpPr>
          <p:spPr>
            <a:xfrm>
              <a:off x="8152564" y="3959423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745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205" name="Group 204"/>
          <p:cNvGrpSpPr/>
          <p:nvPr/>
        </p:nvGrpSpPr>
        <p:grpSpPr>
          <a:xfrm>
            <a:off x="4038600" y="381000"/>
            <a:ext cx="3944000" cy="5257006"/>
            <a:chOff x="4038600" y="381000"/>
            <a:chExt cx="3944000" cy="5257006"/>
          </a:xfrm>
        </p:grpSpPr>
        <p:grpSp>
          <p:nvGrpSpPr>
            <p:cNvPr id="5" name="Group 87"/>
            <p:cNvGrpSpPr/>
            <p:nvPr/>
          </p:nvGrpSpPr>
          <p:grpSpPr>
            <a:xfrm>
              <a:off x="5410200" y="3505200"/>
              <a:ext cx="304800" cy="227806"/>
              <a:chOff x="3505200" y="3886994"/>
              <a:chExt cx="457200" cy="305594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" name="Straight Connector 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1" name="Group 295"/>
            <p:cNvGrpSpPr/>
            <p:nvPr/>
          </p:nvGrpSpPr>
          <p:grpSpPr>
            <a:xfrm>
              <a:off x="4267200" y="2743200"/>
              <a:ext cx="733122" cy="762000"/>
              <a:chOff x="304800" y="2286000"/>
              <a:chExt cx="733122" cy="762000"/>
            </a:xfrm>
          </p:grpSpPr>
          <p:grpSp>
            <p:nvGrpSpPr>
              <p:cNvPr id="12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4" name="Straight Connector 13"/>
                <p:cNvCxnSpPr>
                  <a:endCxn id="16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>
                  <a:stCxn id="16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Oval 15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Rectangle 12"/>
              <p:cNvSpPr/>
              <p:nvPr/>
            </p:nvSpPr>
            <p:spPr>
              <a:xfrm>
                <a:off x="609600" y="23622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baseline="-25000" dirty="0"/>
              </a:p>
            </p:txBody>
          </p:sp>
        </p:grpSp>
        <p:grpSp>
          <p:nvGrpSpPr>
            <p:cNvPr id="18" name="Group 294"/>
            <p:cNvGrpSpPr/>
            <p:nvPr/>
          </p:nvGrpSpPr>
          <p:grpSpPr>
            <a:xfrm>
              <a:off x="5715000" y="2362200"/>
              <a:ext cx="351378" cy="609600"/>
              <a:chOff x="3886200" y="1143000"/>
              <a:chExt cx="351378" cy="609600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9"/>
              <p:cNvSpPr/>
              <p:nvPr/>
            </p:nvSpPr>
            <p:spPr>
              <a:xfrm>
                <a:off x="3886200" y="1143000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en-US" i="1" baseline="-250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4196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4191000" y="1752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6248400" y="3962400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45"/>
            <p:cNvGrpSpPr/>
            <p:nvPr/>
          </p:nvGrpSpPr>
          <p:grpSpPr>
            <a:xfrm flipH="1">
              <a:off x="7239000" y="3962400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Group 52"/>
            <p:cNvGrpSpPr/>
            <p:nvPr/>
          </p:nvGrpSpPr>
          <p:grpSpPr>
            <a:xfrm flipH="1">
              <a:off x="51816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/>
            <p:cNvGrpSpPr/>
            <p:nvPr/>
          </p:nvGrpSpPr>
          <p:grpSpPr>
            <a:xfrm>
              <a:off x="5486400" y="2819400"/>
              <a:ext cx="152400" cy="685800"/>
              <a:chOff x="2667000" y="2971800"/>
              <a:chExt cx="152400" cy="685800"/>
            </a:xfrm>
          </p:grpSpPr>
          <p:cxnSp>
            <p:nvCxnSpPr>
              <p:cNvPr id="61" name="Straight Connector 6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3" name="Group 72"/>
            <p:cNvGrpSpPr/>
            <p:nvPr/>
          </p:nvGrpSpPr>
          <p:grpSpPr>
            <a:xfrm flipH="1">
              <a:off x="7315200" y="1524000"/>
              <a:ext cx="381000" cy="762000"/>
              <a:chOff x="4800600" y="3429000"/>
              <a:chExt cx="381000" cy="76200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79"/>
            <p:cNvGrpSpPr/>
            <p:nvPr/>
          </p:nvGrpSpPr>
          <p:grpSpPr>
            <a:xfrm>
              <a:off x="7086600" y="3276600"/>
              <a:ext cx="381000" cy="762000"/>
              <a:chOff x="5181600" y="4419600"/>
              <a:chExt cx="381000" cy="762000"/>
            </a:xfrm>
          </p:grpSpPr>
          <p:cxnSp>
            <p:nvCxnSpPr>
              <p:cNvPr id="81" name="Straight Connector 80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/>
            <p:cNvGrpSpPr/>
            <p:nvPr/>
          </p:nvGrpSpPr>
          <p:grpSpPr>
            <a:xfrm>
              <a:off x="6705600" y="2819400"/>
              <a:ext cx="609600" cy="457994"/>
              <a:chOff x="2209800" y="1295400"/>
              <a:chExt cx="609600" cy="457994"/>
            </a:xfrm>
          </p:grpSpPr>
          <p:grpSp>
            <p:nvGrpSpPr>
              <p:cNvPr id="8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9" name="Rectangle 8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6172200" y="3276600"/>
              <a:ext cx="152400" cy="685800"/>
              <a:chOff x="2667000" y="2971800"/>
              <a:chExt cx="152400" cy="685800"/>
            </a:xfrm>
          </p:grpSpPr>
          <p:cxnSp>
            <p:nvCxnSpPr>
              <p:cNvPr id="93" name="Straight Connector 92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96" name="Straight Connector 95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5" name="Group 104"/>
            <p:cNvGrpSpPr/>
            <p:nvPr/>
          </p:nvGrpSpPr>
          <p:grpSpPr>
            <a:xfrm>
              <a:off x="5867400" y="2819400"/>
              <a:ext cx="609600" cy="457994"/>
              <a:chOff x="2209800" y="1295400"/>
              <a:chExt cx="609600" cy="457994"/>
            </a:xfrm>
          </p:grpSpPr>
          <p:grpSp>
            <p:nvGrpSpPr>
              <p:cNvPr id="10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08" name="Straight Connector 10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7" name="Rectangle 10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7315200" y="1066800"/>
              <a:ext cx="609600" cy="457994"/>
              <a:chOff x="2209800" y="1295400"/>
              <a:chExt cx="609600" cy="457994"/>
            </a:xfrm>
          </p:grpSpPr>
          <p:grpSp>
            <p:nvGrpSpPr>
              <p:cNvPr id="11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2" name="Rectangle 11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038600" y="1066800"/>
              <a:ext cx="609600" cy="457994"/>
              <a:chOff x="2209800" y="1295400"/>
              <a:chExt cx="609600" cy="457994"/>
            </a:xfrm>
          </p:grpSpPr>
          <p:grpSp>
            <p:nvGrpSpPr>
              <p:cNvPr id="116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18" name="Straight Connector 117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7" name="Rectangle 116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20" name="Group 119"/>
            <p:cNvGrpSpPr/>
            <p:nvPr/>
          </p:nvGrpSpPr>
          <p:grpSpPr>
            <a:xfrm>
              <a:off x="5181600" y="381000"/>
              <a:ext cx="609600" cy="457994"/>
              <a:chOff x="2209800" y="1295400"/>
              <a:chExt cx="609600" cy="457994"/>
            </a:xfrm>
          </p:grpSpPr>
          <p:grpSp>
            <p:nvGrpSpPr>
              <p:cNvPr id="12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25" name="Group 87"/>
            <p:cNvGrpSpPr/>
            <p:nvPr/>
          </p:nvGrpSpPr>
          <p:grpSpPr>
            <a:xfrm>
              <a:off x="7543800" y="4724400"/>
              <a:ext cx="304800" cy="227806"/>
              <a:chOff x="3505200" y="3886994"/>
              <a:chExt cx="457200" cy="305594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28" name="Straight Connector 127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1" name="Group 87"/>
            <p:cNvGrpSpPr/>
            <p:nvPr/>
          </p:nvGrpSpPr>
          <p:grpSpPr>
            <a:xfrm>
              <a:off x="6096000" y="5410200"/>
              <a:ext cx="304800" cy="227806"/>
              <a:chOff x="3505200" y="3886994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3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7" name="Group 87"/>
            <p:cNvGrpSpPr/>
            <p:nvPr/>
          </p:nvGrpSpPr>
          <p:grpSpPr>
            <a:xfrm>
              <a:off x="4267200" y="3505200"/>
              <a:ext cx="304800" cy="227806"/>
              <a:chOff x="3505200" y="3886994"/>
              <a:chExt cx="457200" cy="305594"/>
            </a:xfrm>
          </p:grpSpPr>
          <p:cxnSp>
            <p:nvCxnSpPr>
              <p:cNvPr id="138" name="Straight Connector 13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43" name="Straight Connector 142"/>
            <p:cNvCxnSpPr/>
            <p:nvPr/>
          </p:nvCxnSpPr>
          <p:spPr>
            <a:xfrm rot="5400000">
              <a:off x="4191000" y="2514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>
              <a:off x="5295900" y="25527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6934200" y="4191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6858000" y="3124200"/>
              <a:ext cx="1676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10800000">
              <a:off x="7467600" y="36576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10800000">
              <a:off x="6553200" y="4343400"/>
              <a:ext cx="685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0800000">
              <a:off x="4800600" y="1905000"/>
              <a:ext cx="2514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>
              <a:off x="4419600" y="2362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>
              <a:off x="4724400" y="2133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Rectangle 160"/>
            <p:cNvSpPr/>
            <p:nvPr/>
          </p:nvSpPr>
          <p:spPr>
            <a:xfrm>
              <a:off x="5486400" y="1905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7620000" y="1752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6019800" y="4191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en-US" sz="1200" baseline="-25000" dirty="0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6800200" y="3533001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200" baseline="-25000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7543800" y="41910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5486400" y="838200"/>
              <a:ext cx="152400" cy="685800"/>
              <a:chOff x="2667000" y="2971800"/>
              <a:chExt cx="152400" cy="685800"/>
            </a:xfrm>
          </p:grpSpPr>
          <p:cxnSp>
            <p:nvCxnSpPr>
              <p:cNvPr id="167" name="Straight Connector 166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9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70" name="Straight Connector 169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9" name="Group 178"/>
            <p:cNvGrpSpPr/>
            <p:nvPr/>
          </p:nvGrpSpPr>
          <p:grpSpPr>
            <a:xfrm>
              <a:off x="6172200" y="4724400"/>
              <a:ext cx="152400" cy="685800"/>
              <a:chOff x="2667000" y="2971800"/>
              <a:chExt cx="152400" cy="68580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2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2" name="Rectangle 191"/>
            <p:cNvSpPr/>
            <p:nvPr/>
          </p:nvSpPr>
          <p:spPr>
            <a:xfrm>
              <a:off x="5583462" y="1078468"/>
              <a:ext cx="38183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5105400" y="3048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400" baseline="-25000" dirty="0"/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324600" y="4953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en-US" sz="1400" baseline="-25000" dirty="0"/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791200" y="36576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1400" baseline="-25000" dirty="0"/>
            </a:p>
          </p:txBody>
        </p:sp>
        <p:grpSp>
          <p:nvGrpSpPr>
            <p:cNvPr id="196" name="Group 294"/>
            <p:cNvGrpSpPr/>
            <p:nvPr/>
          </p:nvGrpSpPr>
          <p:grpSpPr>
            <a:xfrm>
              <a:off x="6477000" y="3352800"/>
              <a:ext cx="351378" cy="609600"/>
              <a:chOff x="3886200" y="1143000"/>
              <a:chExt cx="351378" cy="60960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Rectangle 197"/>
              <p:cNvSpPr/>
              <p:nvPr/>
            </p:nvSpPr>
            <p:spPr>
              <a:xfrm>
                <a:off x="3886200" y="1143000"/>
                <a:ext cx="35137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smtClean="0">
                    <a:latin typeface="Arial" pitchFamily="34" charset="0"/>
                    <a:cs typeface="Arial" pitchFamily="34" charset="0"/>
                  </a:rPr>
                  <a:t>B</a:t>
                </a:r>
                <a:endParaRPr lang="en-US" i="1" baseline="-25000" dirty="0"/>
              </a:p>
            </p:txBody>
          </p:sp>
        </p:grpSp>
        <p:sp>
          <p:nvSpPr>
            <p:cNvPr id="199" name="Rectangle 198"/>
            <p:cNvSpPr/>
            <p:nvPr/>
          </p:nvSpPr>
          <p:spPr>
            <a:xfrm>
              <a:off x="4495800" y="14478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5181600" y="14478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7162800" y="1524000"/>
              <a:ext cx="4154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7162800" y="4495800"/>
              <a:ext cx="41549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324600" y="4495800"/>
              <a:ext cx="5004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14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  <a:sym typeface="Symbol"/>
                </a:rPr>
                <a:t>·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7086600" y="3886200"/>
              <a:ext cx="28725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en-US" sz="1200" baseline="-250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33" name="Group 232"/>
          <p:cNvGrpSpPr/>
          <p:nvPr/>
        </p:nvGrpSpPr>
        <p:grpSpPr>
          <a:xfrm>
            <a:off x="304800" y="1828800"/>
            <a:ext cx="2199414" cy="3656806"/>
            <a:chOff x="304800" y="1828800"/>
            <a:chExt cx="2199414" cy="3656806"/>
          </a:xfrm>
        </p:grpSpPr>
        <p:grpSp>
          <p:nvGrpSpPr>
            <p:cNvPr id="22" name="Group 30"/>
            <p:cNvGrpSpPr/>
            <p:nvPr/>
          </p:nvGrpSpPr>
          <p:grpSpPr>
            <a:xfrm>
              <a:off x="914400" y="2286000"/>
              <a:ext cx="381000" cy="762000"/>
              <a:chOff x="4800600" y="3429000"/>
              <a:chExt cx="381000" cy="7620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Rectangle 37"/>
            <p:cNvSpPr/>
            <p:nvPr/>
          </p:nvSpPr>
          <p:spPr>
            <a:xfrm>
              <a:off x="609600" y="40386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grpSp>
          <p:nvGrpSpPr>
            <p:cNvPr id="23" name="Group 38"/>
            <p:cNvGrpSpPr/>
            <p:nvPr/>
          </p:nvGrpSpPr>
          <p:grpSpPr>
            <a:xfrm>
              <a:off x="914400" y="3810000"/>
              <a:ext cx="381000" cy="762000"/>
              <a:chOff x="5181600" y="4419600"/>
              <a:chExt cx="381000" cy="762000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45"/>
            <p:cNvGrpSpPr/>
            <p:nvPr/>
          </p:nvGrpSpPr>
          <p:grpSpPr>
            <a:xfrm flipH="1">
              <a:off x="1752600" y="3810000"/>
              <a:ext cx="457200" cy="762000"/>
              <a:chOff x="5181600" y="4419600"/>
              <a:chExt cx="381000" cy="762000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52"/>
            <p:cNvGrpSpPr/>
            <p:nvPr/>
          </p:nvGrpSpPr>
          <p:grpSpPr>
            <a:xfrm flipH="1">
              <a:off x="1828800" y="2286000"/>
              <a:ext cx="381000" cy="762000"/>
              <a:chOff x="4800600" y="3429000"/>
              <a:chExt cx="381000" cy="762000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119"/>
            <p:cNvGrpSpPr/>
            <p:nvPr/>
          </p:nvGrpSpPr>
          <p:grpSpPr>
            <a:xfrm>
              <a:off x="533400" y="1828800"/>
              <a:ext cx="609600" cy="457994"/>
              <a:chOff x="2209800" y="1295400"/>
              <a:chExt cx="609600" cy="457994"/>
            </a:xfrm>
          </p:grpSpPr>
          <p:grpSp>
            <p:nvGrpSpPr>
              <p:cNvPr id="92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06" name="Group 87"/>
            <p:cNvGrpSpPr/>
            <p:nvPr/>
          </p:nvGrpSpPr>
          <p:grpSpPr>
            <a:xfrm>
              <a:off x="762000" y="5257800"/>
              <a:ext cx="304800" cy="227806"/>
              <a:chOff x="3505200" y="3886994"/>
              <a:chExt cx="457200" cy="305594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57" name="Straight Connector 156"/>
            <p:cNvCxnSpPr/>
            <p:nvPr/>
          </p:nvCxnSpPr>
          <p:spPr>
            <a:xfrm rot="10800000">
              <a:off x="1676400" y="37338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1" name="Group 178"/>
            <p:cNvGrpSpPr/>
            <p:nvPr/>
          </p:nvGrpSpPr>
          <p:grpSpPr>
            <a:xfrm>
              <a:off x="838200" y="4572000"/>
              <a:ext cx="152400" cy="685800"/>
              <a:chOff x="2667000" y="2971800"/>
              <a:chExt cx="152400" cy="68580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5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4" name="Rectangle 193"/>
            <p:cNvSpPr/>
            <p:nvPr/>
          </p:nvSpPr>
          <p:spPr>
            <a:xfrm>
              <a:off x="990600" y="48006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196" name="Straight Connector 195"/>
            <p:cNvCxnSpPr/>
            <p:nvPr/>
          </p:nvCxnSpPr>
          <p:spPr>
            <a:xfrm rot="5400000">
              <a:off x="1447800" y="39624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914400" y="3124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 rot="5400000">
              <a:off x="1219200" y="28956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9" name="Group 119"/>
            <p:cNvGrpSpPr/>
            <p:nvPr/>
          </p:nvGrpSpPr>
          <p:grpSpPr>
            <a:xfrm>
              <a:off x="1828800" y="1828800"/>
              <a:ext cx="609600" cy="457994"/>
              <a:chOff x="2209800" y="1295400"/>
              <a:chExt cx="609600" cy="457994"/>
            </a:xfrm>
          </p:grpSpPr>
          <p:grpSp>
            <p:nvGrpSpPr>
              <p:cNvPr id="21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12" name="Straight Connector 21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1" name="Rectangle 21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14" name="Group 87"/>
            <p:cNvGrpSpPr/>
            <p:nvPr/>
          </p:nvGrpSpPr>
          <p:grpSpPr>
            <a:xfrm>
              <a:off x="2057400" y="4572000"/>
              <a:ext cx="304800" cy="227806"/>
              <a:chOff x="3505200" y="3886994"/>
              <a:chExt cx="457200" cy="305594"/>
            </a:xfrm>
          </p:grpSpPr>
          <p:cxnSp>
            <p:nvCxnSpPr>
              <p:cNvPr id="215" name="Straight Connector 214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6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17" name="Straight Connector 21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0" name="Straight Connector 219"/>
            <p:cNvCxnSpPr/>
            <p:nvPr/>
          </p:nvCxnSpPr>
          <p:spPr>
            <a:xfrm rot="5400000">
              <a:off x="1828800" y="34290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533400" y="34290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0800000">
              <a:off x="1295400" y="26670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10800000">
              <a:off x="1219200" y="41910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Rectangle 226"/>
            <p:cNvSpPr/>
            <p:nvPr/>
          </p:nvSpPr>
          <p:spPr>
            <a:xfrm>
              <a:off x="2133600" y="4038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2133600" y="2514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609600" y="2514600"/>
              <a:ext cx="37061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200" baseline="-25000" dirty="0"/>
            </a:p>
          </p:txBody>
        </p:sp>
        <p:grpSp>
          <p:nvGrpSpPr>
            <p:cNvPr id="230" name="Group 294"/>
            <p:cNvGrpSpPr/>
            <p:nvPr/>
          </p:nvGrpSpPr>
          <p:grpSpPr>
            <a:xfrm>
              <a:off x="304800" y="3048000"/>
              <a:ext cx="459582" cy="609600"/>
              <a:chOff x="3429000" y="1143000"/>
              <a:chExt cx="459582" cy="6096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3658791" y="1522809"/>
                <a:ext cx="457200" cy="2382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stealth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2" name="Rectangle 231"/>
              <p:cNvSpPr/>
              <p:nvPr/>
            </p:nvSpPr>
            <p:spPr>
              <a:xfrm>
                <a:off x="3429000" y="1143000"/>
                <a:ext cx="428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err="1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i="1" baseline="-25000" dirty="0" err="1" smtClean="0">
                    <a:latin typeface="Arial" pitchFamily="34" charset="0"/>
                    <a:cs typeface="Arial" pitchFamily="34" charset="0"/>
                  </a:rPr>
                  <a:t>ref</a:t>
                </a:r>
                <a:endParaRPr lang="en-US" i="1" baseline="-25000" dirty="0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114800" y="1449974"/>
            <a:ext cx="2377884" cy="3883232"/>
            <a:chOff x="4114800" y="1449974"/>
            <a:chExt cx="2377884" cy="3883232"/>
          </a:xfrm>
        </p:grpSpPr>
        <p:grpSp>
          <p:nvGrpSpPr>
            <p:cNvPr id="86" name="Group 87"/>
            <p:cNvGrpSpPr/>
            <p:nvPr/>
          </p:nvGrpSpPr>
          <p:grpSpPr>
            <a:xfrm>
              <a:off x="4361265" y="4429411"/>
              <a:ext cx="304800" cy="227806"/>
              <a:chOff x="3505200" y="3886994"/>
              <a:chExt cx="457200" cy="305594"/>
            </a:xfrm>
          </p:grpSpPr>
          <p:cxnSp>
            <p:nvCxnSpPr>
              <p:cNvPr id="144" name="Straight Connector 14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5" name="Group 14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46" name="Straight Connector 14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9" name="Group 30"/>
            <p:cNvGrpSpPr/>
            <p:nvPr/>
          </p:nvGrpSpPr>
          <p:grpSpPr>
            <a:xfrm flipH="1">
              <a:off x="5420939" y="3690066"/>
              <a:ext cx="457200" cy="762000"/>
              <a:chOff x="1904206" y="2133600"/>
              <a:chExt cx="457994" cy="76200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5496741" y="1449974"/>
              <a:ext cx="609600" cy="457994"/>
              <a:chOff x="2209800" y="1295400"/>
              <a:chExt cx="609600" cy="457994"/>
            </a:xfrm>
          </p:grpSpPr>
          <p:grpSp>
            <p:nvGrpSpPr>
              <p:cNvPr id="118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0" name="Straight Connector 119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Rectangle 118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91" name="Group 30"/>
            <p:cNvGrpSpPr/>
            <p:nvPr/>
          </p:nvGrpSpPr>
          <p:grpSpPr>
            <a:xfrm>
              <a:off x="4511484" y="3689269"/>
              <a:ext cx="419298" cy="762000"/>
              <a:chOff x="1904206" y="2133600"/>
              <a:chExt cx="457994" cy="76200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87"/>
            <p:cNvGrpSpPr/>
            <p:nvPr/>
          </p:nvGrpSpPr>
          <p:grpSpPr>
            <a:xfrm>
              <a:off x="5726734" y="5105400"/>
              <a:ext cx="304800" cy="227806"/>
              <a:chOff x="3505200" y="3886994"/>
              <a:chExt cx="457200" cy="305594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5" name="Group 104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07" name="Straight Connector 106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4" name="Straight Connector 93"/>
            <p:cNvCxnSpPr/>
            <p:nvPr/>
          </p:nvCxnSpPr>
          <p:spPr>
            <a:xfrm rot="10800000">
              <a:off x="4930386" y="4070269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5058244" y="3511139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4524844" y="3511139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4511483" y="2653099"/>
              <a:ext cx="0" cy="10495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5912756" y="3543391"/>
              <a:ext cx="304800" cy="1588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6064362" y="3214648"/>
              <a:ext cx="42832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 smtClean="0"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baseline="-25000" dirty="0" err="1" smtClean="0">
                  <a:latin typeface="Arial" pitchFamily="34" charset="0"/>
                  <a:cs typeface="Arial" pitchFamily="34" charset="0"/>
                </a:rPr>
                <a:t>ref</a:t>
              </a:r>
              <a:endParaRPr lang="en-US" baseline="-25000" dirty="0"/>
            </a:p>
          </p:txBody>
        </p:sp>
        <p:cxnSp>
          <p:nvCxnSpPr>
            <p:cNvPr id="101" name="Straight Connector 100"/>
            <p:cNvCxnSpPr/>
            <p:nvPr/>
          </p:nvCxnSpPr>
          <p:spPr>
            <a:xfrm>
              <a:off x="5879133" y="2653099"/>
              <a:ext cx="1" cy="1043486"/>
            </a:xfrm>
            <a:prstGeom prst="line">
              <a:avLst/>
            </a:prstGeom>
            <a:ln w="19050"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/>
            <p:cNvSpPr/>
            <p:nvPr/>
          </p:nvSpPr>
          <p:spPr>
            <a:xfrm>
              <a:off x="4130484" y="3914892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400" baseline="-25000" dirty="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863012" y="3925185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400" baseline="-25000" dirty="0"/>
            </a:p>
          </p:txBody>
        </p:sp>
        <p:grpSp>
          <p:nvGrpSpPr>
            <p:cNvPr id="149" name="Group 30"/>
            <p:cNvGrpSpPr/>
            <p:nvPr/>
          </p:nvGrpSpPr>
          <p:grpSpPr>
            <a:xfrm flipH="1">
              <a:off x="5421201" y="1905000"/>
              <a:ext cx="457200" cy="762000"/>
              <a:chOff x="1904206" y="2133600"/>
              <a:chExt cx="457994" cy="762000"/>
            </a:xfrm>
          </p:grpSpPr>
          <p:cxnSp>
            <p:nvCxnSpPr>
              <p:cNvPr id="150" name="Straight Connector 149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8" name="Straight Connector 157"/>
            <p:cNvCxnSpPr/>
            <p:nvPr/>
          </p:nvCxnSpPr>
          <p:spPr>
            <a:xfrm>
              <a:off x="5319648" y="2286000"/>
              <a:ext cx="0" cy="553408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10800000">
              <a:off x="5329612" y="2837151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flipH="1">
              <a:off x="4826139" y="2293726"/>
              <a:ext cx="79004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1" name="Group 30"/>
            <p:cNvGrpSpPr/>
            <p:nvPr/>
          </p:nvGrpSpPr>
          <p:grpSpPr>
            <a:xfrm>
              <a:off x="4513665" y="1912745"/>
              <a:ext cx="423439" cy="762000"/>
              <a:chOff x="1904206" y="2133600"/>
              <a:chExt cx="457994" cy="762000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 rot="5400000">
                <a:off x="1789906" y="2247900"/>
                <a:ext cx="229394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1791494" y="2780506"/>
                <a:ext cx="2286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1905000" y="23622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1905000" y="2667000"/>
                <a:ext cx="1524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1828800" y="2514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>
                <a:off x="1905794" y="2513806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133600" y="2514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Group 168"/>
            <p:cNvGrpSpPr/>
            <p:nvPr/>
          </p:nvGrpSpPr>
          <p:grpSpPr>
            <a:xfrm>
              <a:off x="4138123" y="1473553"/>
              <a:ext cx="609600" cy="457994"/>
              <a:chOff x="2209800" y="1295400"/>
              <a:chExt cx="609600" cy="457994"/>
            </a:xfrm>
          </p:grpSpPr>
          <p:grpSp>
            <p:nvGrpSpPr>
              <p:cNvPr id="170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2" name="Straight Connector 171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1" name="Rectangle 170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5806249" y="4455722"/>
              <a:ext cx="152400" cy="685800"/>
              <a:chOff x="2667000" y="2971800"/>
              <a:chExt cx="152400" cy="685800"/>
            </a:xfrm>
          </p:grpSpPr>
          <p:cxnSp>
            <p:nvCxnSpPr>
              <p:cNvPr id="175" name="Straight Connector 17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7" name="Group 176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78" name="Straight Connector 17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0" name="Rectangle 199"/>
            <p:cNvSpPr/>
            <p:nvPr/>
          </p:nvSpPr>
          <p:spPr>
            <a:xfrm>
              <a:off x="4114800" y="2130623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400" baseline="-25000" dirty="0"/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5847328" y="2133600"/>
              <a:ext cx="40107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M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en-US" sz="1400" baseline="-25000" dirty="0"/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5943600" y="4633947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A106-5683-4AA8-BB18-3A253F5626B0}" type="datetime1">
              <a:rPr lang="en-US" smtClean="0"/>
              <a:pPr/>
              <a:t>9/4/2014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Analog Circuit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DCB5E-70A3-49B9-AEC4-BC44322708B3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18890" y="1981992"/>
            <a:ext cx="2600510" cy="2666208"/>
            <a:chOff x="1123580" y="1905000"/>
            <a:chExt cx="2600510" cy="2666208"/>
          </a:xfrm>
        </p:grpSpPr>
        <p:grpSp>
          <p:nvGrpSpPr>
            <p:cNvPr id="9" name="Group 30"/>
            <p:cNvGrpSpPr/>
            <p:nvPr/>
          </p:nvGrpSpPr>
          <p:grpSpPr>
            <a:xfrm>
              <a:off x="2037980" y="2362200"/>
              <a:ext cx="381000" cy="762000"/>
              <a:chOff x="4800600" y="3429000"/>
              <a:chExt cx="381000" cy="762000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36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1961780" y="3733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2" name="Group 45"/>
            <p:cNvGrpSpPr/>
            <p:nvPr/>
          </p:nvGrpSpPr>
          <p:grpSpPr>
            <a:xfrm flipH="1">
              <a:off x="1580780" y="3505200"/>
              <a:ext cx="457295" cy="762000"/>
              <a:chOff x="5181600" y="4419600"/>
              <a:chExt cx="381000" cy="762000"/>
            </a:xfrm>
          </p:grpSpPr>
          <p:cxnSp>
            <p:nvCxnSpPr>
              <p:cNvPr id="156" name="Straight Connector 15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52"/>
            <p:cNvGrpSpPr/>
            <p:nvPr/>
          </p:nvGrpSpPr>
          <p:grpSpPr>
            <a:xfrm flipH="1">
              <a:off x="2952380" y="2362200"/>
              <a:ext cx="381000" cy="762000"/>
              <a:chOff x="4800600" y="3429000"/>
              <a:chExt cx="381000" cy="762000"/>
            </a:xfrm>
          </p:grpSpPr>
          <p:cxnSp>
            <p:nvCxnSpPr>
              <p:cNvPr id="150" name="Straight Connector 53"/>
              <p:cNvCxnSpPr/>
              <p:nvPr/>
            </p:nvCxnSpPr>
            <p:spPr>
              <a:xfrm rot="5400000">
                <a:off x="4724797" y="35048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16200000" flipH="1">
                <a:off x="4724797" y="4114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4800600" y="35814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flipV="1">
                <a:off x="4800600" y="39631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>
                <a:off x="4725194" y="38100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4953000" y="38100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87"/>
            <p:cNvGrpSpPr/>
            <p:nvPr/>
          </p:nvGrpSpPr>
          <p:grpSpPr>
            <a:xfrm>
              <a:off x="3180980" y="4343400"/>
              <a:ext cx="304896" cy="227808"/>
              <a:chOff x="3505200" y="3886994"/>
              <a:chExt cx="457200" cy="305594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86" name="Straight Connector 85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1" name="Group 178"/>
            <p:cNvGrpSpPr/>
            <p:nvPr/>
          </p:nvGrpSpPr>
          <p:grpSpPr>
            <a:xfrm>
              <a:off x="3257180" y="3657600"/>
              <a:ext cx="152400" cy="685800"/>
              <a:chOff x="2667000" y="2971800"/>
              <a:chExt cx="152400" cy="685800"/>
            </a:xfrm>
          </p:grpSpPr>
          <p:cxnSp>
            <p:nvCxnSpPr>
              <p:cNvPr id="55" name="Straight Connector 54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7" name="Group 87"/>
            <p:cNvGrpSpPr/>
            <p:nvPr/>
          </p:nvGrpSpPr>
          <p:grpSpPr>
            <a:xfrm>
              <a:off x="1885580" y="4267200"/>
              <a:ext cx="304896" cy="227808"/>
              <a:chOff x="3505200" y="3886994"/>
              <a:chExt cx="457200" cy="305594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90" name="Straight Connector 18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3" name="Straight Connector 192"/>
            <p:cNvCxnSpPr/>
            <p:nvPr/>
          </p:nvCxnSpPr>
          <p:spPr>
            <a:xfrm rot="5400000">
              <a:off x="3028580" y="3352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1847480" y="33147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8" name="Group 119"/>
            <p:cNvGrpSpPr/>
            <p:nvPr/>
          </p:nvGrpSpPr>
          <p:grpSpPr>
            <a:xfrm>
              <a:off x="165698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199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1" name="Straight Connector 200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Straight Connector 201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0" name="Rectangle 199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03" name="Group 119"/>
            <p:cNvGrpSpPr/>
            <p:nvPr/>
          </p:nvGrpSpPr>
          <p:grpSpPr>
            <a:xfrm>
              <a:off x="2952380" y="1905000"/>
              <a:ext cx="609600" cy="457994"/>
              <a:chOff x="2209800" y="1295400"/>
              <a:chExt cx="609600" cy="457994"/>
            </a:xfrm>
          </p:grpSpPr>
          <p:grpSp>
            <p:nvGrpSpPr>
              <p:cNvPr id="204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06" name="Straight Connector 20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5" name="Rectangle 20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cxnSp>
          <p:nvCxnSpPr>
            <p:cNvPr id="208" name="Straight Connector 207"/>
            <p:cNvCxnSpPr/>
            <p:nvPr/>
          </p:nvCxnSpPr>
          <p:spPr>
            <a:xfrm rot="10800000">
              <a:off x="2418980" y="27432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5400000">
              <a:off x="2571380" y="2971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0800000">
              <a:off x="2799980" y="32004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Rectangle 210"/>
            <p:cNvSpPr/>
            <p:nvPr/>
          </p:nvSpPr>
          <p:spPr>
            <a:xfrm>
              <a:off x="1809380" y="2590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1200" baseline="-25000" dirty="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3257180" y="2590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en-US" sz="1200" baseline="-25000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3409580" y="3962400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cxnSp>
          <p:nvCxnSpPr>
            <p:cNvPr id="215" name="Straight Connector 214"/>
            <p:cNvCxnSpPr/>
            <p:nvPr/>
          </p:nvCxnSpPr>
          <p:spPr>
            <a:xfrm rot="10800000">
              <a:off x="2037980" y="3429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Rectangle 12"/>
            <p:cNvSpPr/>
            <p:nvPr/>
          </p:nvSpPr>
          <p:spPr>
            <a:xfrm>
              <a:off x="1123580" y="365760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218" name="Rectangle 12"/>
            <p:cNvSpPr/>
            <p:nvPr/>
          </p:nvSpPr>
          <p:spPr>
            <a:xfrm>
              <a:off x="2342780" y="320040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18247" y="1979220"/>
            <a:ext cx="1629953" cy="2590804"/>
            <a:chOff x="5248090" y="1904204"/>
            <a:chExt cx="1629953" cy="2590804"/>
          </a:xfrm>
        </p:grpSpPr>
        <p:sp>
          <p:nvSpPr>
            <p:cNvPr id="76" name="Rectangle 75"/>
            <p:cNvSpPr/>
            <p:nvPr/>
          </p:nvSpPr>
          <p:spPr>
            <a:xfrm>
              <a:off x="6086290" y="373380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77" name="Group 45"/>
            <p:cNvGrpSpPr/>
            <p:nvPr/>
          </p:nvGrpSpPr>
          <p:grpSpPr>
            <a:xfrm flipH="1">
              <a:off x="5705290" y="3505200"/>
              <a:ext cx="457295" cy="762000"/>
              <a:chOff x="5181600" y="4419600"/>
              <a:chExt cx="381000" cy="76200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87"/>
            <p:cNvGrpSpPr/>
            <p:nvPr/>
          </p:nvGrpSpPr>
          <p:grpSpPr>
            <a:xfrm>
              <a:off x="6010090" y="4267200"/>
              <a:ext cx="304896" cy="227808"/>
              <a:chOff x="3505200" y="3886994"/>
              <a:chExt cx="457200" cy="305594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9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10" name="Straight Connector 109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83" name="Straight Connector 82"/>
            <p:cNvCxnSpPr/>
            <p:nvPr/>
          </p:nvCxnSpPr>
          <p:spPr>
            <a:xfrm rot="5400000">
              <a:off x="5971990" y="331470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6162490" y="342900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12"/>
            <p:cNvSpPr/>
            <p:nvPr/>
          </p:nvSpPr>
          <p:spPr>
            <a:xfrm>
              <a:off x="5248090" y="365760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99" name="Rectangle 12"/>
            <p:cNvSpPr/>
            <p:nvPr/>
          </p:nvSpPr>
          <p:spPr>
            <a:xfrm>
              <a:off x="6467290" y="320040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148" name="Group 295"/>
            <p:cNvGrpSpPr/>
            <p:nvPr/>
          </p:nvGrpSpPr>
          <p:grpSpPr>
            <a:xfrm>
              <a:off x="6010089" y="2362200"/>
              <a:ext cx="638546" cy="762000"/>
              <a:chOff x="304800" y="2286000"/>
              <a:chExt cx="638546" cy="762000"/>
            </a:xfrm>
          </p:grpSpPr>
          <p:grpSp>
            <p:nvGrpSpPr>
              <p:cNvPr id="149" name="Group 56"/>
              <p:cNvGrpSpPr/>
              <p:nvPr/>
            </p:nvGrpSpPr>
            <p:grpSpPr>
              <a:xfrm>
                <a:off x="304800" y="2286000"/>
                <a:ext cx="304800" cy="762000"/>
                <a:chOff x="3505200" y="2438400"/>
                <a:chExt cx="304800" cy="762000"/>
              </a:xfrm>
            </p:grpSpPr>
            <p:cxnSp>
              <p:nvCxnSpPr>
                <p:cNvPr id="163" name="Straight Connector 162"/>
                <p:cNvCxnSpPr>
                  <a:endCxn id="165" idx="0"/>
                </p:cNvCxnSpPr>
                <p:nvPr/>
              </p:nvCxnSpPr>
              <p:spPr>
                <a:xfrm rot="5400000">
                  <a:off x="3581797" y="25142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/>
                <p:cNvCxnSpPr>
                  <a:stCxn id="165" idx="4"/>
                </p:cNvCxnSpPr>
                <p:nvPr/>
              </p:nvCxnSpPr>
              <p:spPr>
                <a:xfrm rot="16200000" flipH="1">
                  <a:off x="3581797" y="3123803"/>
                  <a:ext cx="152400" cy="79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5" name="Oval 164"/>
                <p:cNvSpPr/>
                <p:nvPr/>
              </p:nvSpPr>
              <p:spPr>
                <a:xfrm>
                  <a:off x="3505200" y="2590800"/>
                  <a:ext cx="304800" cy="457200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66" name="Straight Connector 165"/>
                <p:cNvCxnSpPr/>
                <p:nvPr/>
              </p:nvCxnSpPr>
              <p:spPr>
                <a:xfrm rot="5400000">
                  <a:off x="3505994" y="2818606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2" name="Rectangle 161"/>
              <p:cNvSpPr/>
              <p:nvPr/>
            </p:nvSpPr>
            <p:spPr>
              <a:xfrm>
                <a:off x="609600" y="2362200"/>
                <a:ext cx="3337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baseline="-25000" dirty="0" smtClean="0">
                    <a:latin typeface="Arial" pitchFamily="34" charset="0"/>
                    <a:cs typeface="Arial" pitchFamily="34" charset="0"/>
                  </a:rPr>
                  <a:t>1</a:t>
                </a:r>
                <a:endParaRPr lang="en-US" baseline="-25000" dirty="0"/>
              </a:p>
            </p:txBody>
          </p:sp>
        </p:grpSp>
        <p:grpSp>
          <p:nvGrpSpPr>
            <p:cNvPr id="167" name="Group 166"/>
            <p:cNvGrpSpPr/>
            <p:nvPr/>
          </p:nvGrpSpPr>
          <p:grpSpPr>
            <a:xfrm>
              <a:off x="5781490" y="1904204"/>
              <a:ext cx="609600" cy="457994"/>
              <a:chOff x="2209800" y="1295400"/>
              <a:chExt cx="609600" cy="457994"/>
            </a:xfrm>
          </p:grpSpPr>
          <p:grpSp>
            <p:nvGrpSpPr>
              <p:cNvPr id="174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76" name="Straight Connector 175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5" name="Rectangle 174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5075647" y="2056606"/>
            <a:ext cx="1629953" cy="2515398"/>
            <a:chOff x="5990047" y="2056606"/>
            <a:chExt cx="1629953" cy="2515398"/>
          </a:xfrm>
        </p:grpSpPr>
        <p:sp>
          <p:nvSpPr>
            <p:cNvPr id="107" name="Rectangle 106"/>
            <p:cNvSpPr/>
            <p:nvPr/>
          </p:nvSpPr>
          <p:spPr>
            <a:xfrm>
              <a:off x="6828247" y="3810796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113" name="Group 45"/>
            <p:cNvGrpSpPr/>
            <p:nvPr/>
          </p:nvGrpSpPr>
          <p:grpSpPr>
            <a:xfrm flipH="1">
              <a:off x="6447247" y="3582196"/>
              <a:ext cx="457295" cy="762000"/>
              <a:chOff x="5181600" y="4419600"/>
              <a:chExt cx="381000" cy="762000"/>
            </a:xfrm>
          </p:grpSpPr>
          <p:cxnSp>
            <p:nvCxnSpPr>
              <p:cNvPr id="142" name="Straight Connector 14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87"/>
            <p:cNvGrpSpPr/>
            <p:nvPr/>
          </p:nvGrpSpPr>
          <p:grpSpPr>
            <a:xfrm>
              <a:off x="6752047" y="4344196"/>
              <a:ext cx="304896" cy="227808"/>
              <a:chOff x="3505200" y="3886994"/>
              <a:chExt cx="457200" cy="305594"/>
            </a:xfrm>
          </p:grpSpPr>
          <p:cxnSp>
            <p:nvCxnSpPr>
              <p:cNvPr id="131" name="Straight Connector 130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2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15" name="Straight Connector 114"/>
            <p:cNvCxnSpPr/>
            <p:nvPr/>
          </p:nvCxnSpPr>
          <p:spPr>
            <a:xfrm rot="5400000">
              <a:off x="6713947" y="3391696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0800000">
              <a:off x="6904447" y="3505996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2"/>
            <p:cNvSpPr/>
            <p:nvPr/>
          </p:nvSpPr>
          <p:spPr>
            <a:xfrm>
              <a:off x="5990047" y="3734596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118" name="Rectangle 12"/>
            <p:cNvSpPr/>
            <p:nvPr/>
          </p:nvSpPr>
          <p:spPr>
            <a:xfrm>
              <a:off x="7209247" y="3277396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6523447" y="2056606"/>
              <a:ext cx="609600" cy="457994"/>
              <a:chOff x="2209800" y="1295400"/>
              <a:chExt cx="609600" cy="457994"/>
            </a:xfrm>
          </p:grpSpPr>
          <p:grpSp>
            <p:nvGrpSpPr>
              <p:cNvPr id="121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123" name="Straight Connector 122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2" name="Rectangle 121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178" name="Group 178"/>
            <p:cNvGrpSpPr/>
            <p:nvPr/>
          </p:nvGrpSpPr>
          <p:grpSpPr>
            <a:xfrm>
              <a:off x="6829041" y="2514600"/>
              <a:ext cx="152400" cy="685800"/>
              <a:chOff x="2667000" y="2971800"/>
              <a:chExt cx="152400" cy="685800"/>
            </a:xfrm>
          </p:grpSpPr>
          <p:cxnSp>
            <p:nvCxnSpPr>
              <p:cNvPr id="179" name="Straight Connector 17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5" name="Straight Connector 18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6" name="Rectangle 215"/>
            <p:cNvSpPr/>
            <p:nvPr/>
          </p:nvSpPr>
          <p:spPr>
            <a:xfrm>
              <a:off x="7033592" y="2698082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056847" y="2057400"/>
            <a:ext cx="1629953" cy="3200400"/>
            <a:chOff x="7056847" y="2057400"/>
            <a:chExt cx="1629953" cy="3200400"/>
          </a:xfrm>
        </p:grpSpPr>
        <p:sp>
          <p:nvSpPr>
            <p:cNvPr id="221" name="Rectangle 220"/>
            <p:cNvSpPr/>
            <p:nvPr/>
          </p:nvSpPr>
          <p:spPr>
            <a:xfrm>
              <a:off x="7895047" y="3811590"/>
              <a:ext cx="3626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Q</a:t>
              </a:r>
              <a:r>
                <a:rPr lang="en-US" sz="1200" baseline="-250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en-US" sz="1200" baseline="-25000" dirty="0"/>
            </a:p>
          </p:txBody>
        </p:sp>
        <p:grpSp>
          <p:nvGrpSpPr>
            <p:cNvPr id="222" name="Group 45"/>
            <p:cNvGrpSpPr/>
            <p:nvPr/>
          </p:nvGrpSpPr>
          <p:grpSpPr>
            <a:xfrm flipH="1">
              <a:off x="7514047" y="3582990"/>
              <a:ext cx="457295" cy="762000"/>
              <a:chOff x="5181600" y="4419600"/>
              <a:chExt cx="381000" cy="762000"/>
            </a:xfrm>
          </p:grpSpPr>
          <p:cxnSp>
            <p:nvCxnSpPr>
              <p:cNvPr id="252" name="Straight Connector 251"/>
              <p:cNvCxnSpPr/>
              <p:nvPr/>
            </p:nvCxnSpPr>
            <p:spPr>
              <a:xfrm rot="5400000">
                <a:off x="5105797" y="44954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16200000" flipH="1">
                <a:off x="5105797" y="5105003"/>
                <a:ext cx="152400" cy="79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>
                <a:off x="5181600" y="4572000"/>
                <a:ext cx="153194" cy="7699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flipV="1">
                <a:off x="5181600" y="4953797"/>
                <a:ext cx="153194" cy="75403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5400000">
                <a:off x="5106194" y="4800600"/>
                <a:ext cx="4572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5334000" y="4800600"/>
                <a:ext cx="228600" cy="79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3" name="Group 87"/>
            <p:cNvGrpSpPr/>
            <p:nvPr/>
          </p:nvGrpSpPr>
          <p:grpSpPr>
            <a:xfrm>
              <a:off x="7818847" y="5029992"/>
              <a:ext cx="304896" cy="227808"/>
              <a:chOff x="3505200" y="3886994"/>
              <a:chExt cx="457200" cy="305594"/>
            </a:xfrm>
          </p:grpSpPr>
          <p:cxnSp>
            <p:nvCxnSpPr>
              <p:cNvPr id="247" name="Straight Connector 246"/>
              <p:cNvCxnSpPr/>
              <p:nvPr/>
            </p:nvCxnSpPr>
            <p:spPr>
              <a:xfrm rot="5400000">
                <a:off x="3657600" y="3962400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8" name="Group 86"/>
              <p:cNvGrpSpPr/>
              <p:nvPr/>
            </p:nvGrpSpPr>
            <p:grpSpPr>
              <a:xfrm>
                <a:off x="3505200" y="4038600"/>
                <a:ext cx="457200" cy="153988"/>
                <a:chOff x="3505200" y="4038600"/>
                <a:chExt cx="457200" cy="153988"/>
              </a:xfrm>
            </p:grpSpPr>
            <p:cxnSp>
              <p:nvCxnSpPr>
                <p:cNvPr id="249" name="Straight Connector 248"/>
                <p:cNvCxnSpPr/>
                <p:nvPr/>
              </p:nvCxnSpPr>
              <p:spPr>
                <a:xfrm rot="10800000">
                  <a:off x="3505200" y="4038600"/>
                  <a:ext cx="4572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Straight Connector 249"/>
                <p:cNvCxnSpPr/>
                <p:nvPr/>
              </p:nvCxnSpPr>
              <p:spPr>
                <a:xfrm rot="10800000">
                  <a:off x="3581400" y="4114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1" name="Straight Connector 250"/>
                <p:cNvCxnSpPr/>
                <p:nvPr/>
              </p:nvCxnSpPr>
              <p:spPr>
                <a:xfrm rot="10800000">
                  <a:off x="3657602" y="4191000"/>
                  <a:ext cx="152399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24" name="Straight Connector 223"/>
            <p:cNvCxnSpPr/>
            <p:nvPr/>
          </p:nvCxnSpPr>
          <p:spPr>
            <a:xfrm rot="5400000">
              <a:off x="7780747" y="3392490"/>
              <a:ext cx="381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10800000">
              <a:off x="7971247" y="3506790"/>
              <a:ext cx="304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Rectangle 12"/>
            <p:cNvSpPr/>
            <p:nvPr/>
          </p:nvSpPr>
          <p:spPr>
            <a:xfrm>
              <a:off x="7056847" y="3735390"/>
              <a:ext cx="4530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in</a:t>
              </a:r>
              <a:endParaRPr lang="en-US" baseline="-25000" dirty="0"/>
            </a:p>
          </p:txBody>
        </p:sp>
        <p:sp>
          <p:nvSpPr>
            <p:cNvPr id="227" name="Rectangle 12"/>
            <p:cNvSpPr/>
            <p:nvPr/>
          </p:nvSpPr>
          <p:spPr>
            <a:xfrm>
              <a:off x="8276047" y="3278190"/>
              <a:ext cx="410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baseline="-25000" dirty="0" smtClean="0">
                  <a:latin typeface="Arial" pitchFamily="34" charset="0"/>
                  <a:cs typeface="Arial" pitchFamily="34" charset="0"/>
                </a:rPr>
                <a:t>o</a:t>
              </a:r>
              <a:endParaRPr lang="en-US" baseline="-25000" dirty="0"/>
            </a:p>
          </p:txBody>
        </p:sp>
        <p:grpSp>
          <p:nvGrpSpPr>
            <p:cNvPr id="228" name="Group 227"/>
            <p:cNvGrpSpPr/>
            <p:nvPr/>
          </p:nvGrpSpPr>
          <p:grpSpPr>
            <a:xfrm>
              <a:off x="7590247" y="2057400"/>
              <a:ext cx="609600" cy="457994"/>
              <a:chOff x="2209800" y="1295400"/>
              <a:chExt cx="609600" cy="457994"/>
            </a:xfrm>
          </p:grpSpPr>
          <p:grpSp>
            <p:nvGrpSpPr>
              <p:cNvPr id="243" name="Group 70"/>
              <p:cNvGrpSpPr/>
              <p:nvPr/>
            </p:nvGrpSpPr>
            <p:grpSpPr>
              <a:xfrm>
                <a:off x="2362200" y="1447800"/>
                <a:ext cx="457200" cy="305594"/>
                <a:chOff x="3429000" y="2133600"/>
                <a:chExt cx="457200" cy="305594"/>
              </a:xfrm>
            </p:grpSpPr>
            <p:cxnSp>
              <p:nvCxnSpPr>
                <p:cNvPr id="245" name="Straight Connector 244"/>
                <p:cNvCxnSpPr/>
                <p:nvPr/>
              </p:nvCxnSpPr>
              <p:spPr>
                <a:xfrm rot="5400000">
                  <a:off x="3581400" y="2362200"/>
                  <a:ext cx="1524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 rot="10800000" flipV="1">
                  <a:off x="3429000" y="2133600"/>
                  <a:ext cx="457200" cy="30479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4" name="Rectangle 243"/>
              <p:cNvSpPr/>
              <p:nvPr/>
            </p:nvSpPr>
            <p:spPr>
              <a:xfrm>
                <a:off x="2209800" y="1295400"/>
                <a:ext cx="43954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V</a:t>
                </a:r>
                <a:r>
                  <a:rPr lang="en-US" sz="1400" baseline="-25000" dirty="0" err="1" smtClean="0">
                    <a:latin typeface="Arial" pitchFamily="34" charset="0"/>
                    <a:cs typeface="Arial" pitchFamily="34" charset="0"/>
                  </a:rPr>
                  <a:t>dd</a:t>
                </a:r>
                <a:endParaRPr lang="en-US" sz="1400" baseline="-25000" dirty="0"/>
              </a:p>
            </p:txBody>
          </p:sp>
        </p:grpSp>
        <p:grpSp>
          <p:nvGrpSpPr>
            <p:cNvPr id="229" name="Group 178"/>
            <p:cNvGrpSpPr/>
            <p:nvPr/>
          </p:nvGrpSpPr>
          <p:grpSpPr>
            <a:xfrm>
              <a:off x="7895841" y="2515394"/>
              <a:ext cx="152400" cy="685800"/>
              <a:chOff x="2667000" y="2971800"/>
              <a:chExt cx="152400" cy="685800"/>
            </a:xfrm>
          </p:grpSpPr>
          <p:cxnSp>
            <p:nvCxnSpPr>
              <p:cNvPr id="231" name="Straight Connector 230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33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34" name="Straight Connector 233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5" name="Straight Connector 234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Straight Connector 235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7" name="Straight Connector 236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8" name="Straight Connector 237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9" name="Straight Connector 238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Straight Connector 241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30" name="Rectangle 229"/>
            <p:cNvSpPr/>
            <p:nvPr/>
          </p:nvSpPr>
          <p:spPr>
            <a:xfrm>
              <a:off x="8100392" y="2698876"/>
              <a:ext cx="3145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endParaRPr lang="en-US" sz="1400" baseline="-25000" dirty="0"/>
            </a:p>
          </p:txBody>
        </p:sp>
        <p:grpSp>
          <p:nvGrpSpPr>
            <p:cNvPr id="258" name="Group 178"/>
            <p:cNvGrpSpPr/>
            <p:nvPr/>
          </p:nvGrpSpPr>
          <p:grpSpPr>
            <a:xfrm>
              <a:off x="7894189" y="4330031"/>
              <a:ext cx="152400" cy="685800"/>
              <a:chOff x="2667000" y="2971800"/>
              <a:chExt cx="152400" cy="685800"/>
            </a:xfrm>
          </p:grpSpPr>
          <p:cxnSp>
            <p:nvCxnSpPr>
              <p:cNvPr id="259" name="Straight Connector 258"/>
              <p:cNvCxnSpPr/>
              <p:nvPr/>
            </p:nvCxnSpPr>
            <p:spPr>
              <a:xfrm rot="5400000">
                <a:off x="2667794" y="30472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2667794" y="3580606"/>
                <a:ext cx="15240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1" name="Group 375"/>
              <p:cNvGrpSpPr/>
              <p:nvPr/>
            </p:nvGrpSpPr>
            <p:grpSpPr>
              <a:xfrm>
                <a:off x="2667000" y="3124200"/>
                <a:ext cx="152400" cy="381000"/>
                <a:chOff x="2590800" y="3124200"/>
                <a:chExt cx="304800" cy="381000"/>
              </a:xfrm>
            </p:grpSpPr>
            <p:cxnSp>
              <p:nvCxnSpPr>
                <p:cNvPr id="262" name="Straight Connector 261"/>
                <p:cNvCxnSpPr/>
                <p:nvPr/>
              </p:nvCxnSpPr>
              <p:spPr>
                <a:xfrm>
                  <a:off x="2590800" y="34290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3" name="Straight Connector 262"/>
                <p:cNvCxnSpPr/>
                <p:nvPr/>
              </p:nvCxnSpPr>
              <p:spPr>
                <a:xfrm rot="10800000">
                  <a:off x="2590800" y="34290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>
                  <a:off x="2590800" y="33528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2590800" y="32766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/>
                <p:nvPr/>
              </p:nvCxnSpPr>
              <p:spPr>
                <a:xfrm rot="10800000">
                  <a:off x="2590800" y="33528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7" name="Straight Connector 266"/>
                <p:cNvCxnSpPr/>
                <p:nvPr/>
              </p:nvCxnSpPr>
              <p:spPr>
                <a:xfrm rot="10800000">
                  <a:off x="2590800" y="32766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8" name="Straight Connector 267"/>
                <p:cNvCxnSpPr/>
                <p:nvPr/>
              </p:nvCxnSpPr>
              <p:spPr>
                <a:xfrm>
                  <a:off x="2743200" y="3124200"/>
                  <a:ext cx="1524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 rot="10800000">
                  <a:off x="2590800" y="3200400"/>
                  <a:ext cx="304800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0" name="Straight Connector 269"/>
                <p:cNvCxnSpPr/>
                <p:nvPr/>
              </p:nvCxnSpPr>
              <p:spPr>
                <a:xfrm>
                  <a:off x="2590800" y="3200400"/>
                  <a:ext cx="304800" cy="76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71" name="Rectangle 270"/>
            <p:cNvSpPr/>
            <p:nvPr/>
          </p:nvSpPr>
          <p:spPr>
            <a:xfrm>
              <a:off x="8001000" y="4572000"/>
              <a:ext cx="39466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</a:t>
              </a:r>
              <a:r>
                <a:rPr lang="en-US" sz="1400" baseline="-25000" dirty="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1400" baseline="-250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8000</TotalTime>
  <Words>440</Words>
  <Application>Microsoft Office PowerPoint</Application>
  <PresentationFormat>On-screen Show (4:3)</PresentationFormat>
  <Paragraphs>363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gserrano</cp:lastModifiedBy>
  <cp:revision>318</cp:revision>
  <dcterms:created xsi:type="dcterms:W3CDTF">2008-07-16T15:24:16Z</dcterms:created>
  <dcterms:modified xsi:type="dcterms:W3CDTF">2014-09-05T02:56:27Z</dcterms:modified>
</cp:coreProperties>
</file>