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theme/theme3.xml" ContentType="application/vnd.openxmlformats-officedocument.theme+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theme/theme4.xml" ContentType="application/vnd.openxmlformats-officedocument.theme+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theme/theme5.xml" ContentType="application/vnd.openxmlformats-officedocument.theme+xml"/>
  <Override PartName="/ppt/theme/theme6.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ppt/notesSlides/notesSlide58.xml" ContentType="application/vnd.openxmlformats-officedocument.presentationml.notesSlide+xml"/>
  <Override PartName="/ppt/notesSlides/notesSlide59.xml" ContentType="application/vnd.openxmlformats-officedocument.presentationml.notesSlide+xml"/>
  <Override PartName="/ppt/notesSlides/notesSlide60.xml" ContentType="application/vnd.openxmlformats-officedocument.presentationml.notesSlide+xml"/>
  <Override PartName="/ppt/notesSlides/notesSlide61.xml" ContentType="application/vnd.openxmlformats-officedocument.presentationml.notesSlide+xml"/>
  <Override PartName="/ppt/notesSlides/notesSlide62.xml" ContentType="application/vnd.openxmlformats-officedocument.presentationml.notesSlide+xml"/>
  <Override PartName="/ppt/notesSlides/notesSlide63.xml" ContentType="application/vnd.openxmlformats-officedocument.presentationml.notesSlide+xml"/>
  <Override PartName="/ppt/notesSlides/notesSlide64.xml" ContentType="application/vnd.openxmlformats-officedocument.presentationml.notesSlide+xml"/>
  <Override PartName="/ppt/notesSlides/notesSlide65.xml" ContentType="application/vnd.openxmlformats-officedocument.presentationml.notesSlide+xml"/>
  <Override PartName="/ppt/notesSlides/notesSlide66.xml" ContentType="application/vnd.openxmlformats-officedocument.presentationml.notesSlide+xml"/>
  <Override PartName="/ppt/notesSlides/notesSlide67.xml" ContentType="application/vnd.openxmlformats-officedocument.presentationml.notesSlide+xml"/>
  <Override PartName="/ppt/notesSlides/notesSlide68.xml" ContentType="application/vnd.openxmlformats-officedocument.presentationml.notesSlide+xml"/>
  <Override PartName="/ppt/notesSlides/notesSlide69.xml" ContentType="application/vnd.openxmlformats-officedocument.presentationml.notesSlide+xml"/>
  <Override PartName="/ppt/notesSlides/notesSlide70.xml" ContentType="application/vnd.openxmlformats-officedocument.presentationml.notesSlide+xml"/>
  <Override PartName="/ppt/notesSlides/notesSlide71.xml" ContentType="application/vnd.openxmlformats-officedocument.presentationml.notesSlide+xml"/>
  <Override PartName="/ppt/notesSlides/notesSlide72.xml" ContentType="application/vnd.openxmlformats-officedocument.presentationml.notesSlide+xml"/>
  <Override PartName="/ppt/notesSlides/notesSlide73.xml" ContentType="application/vnd.openxmlformats-officedocument.presentationml.notesSlide+xml"/>
  <Override PartName="/ppt/notesSlides/notesSlide74.xml" ContentType="application/vnd.openxmlformats-officedocument.presentationml.notesSlide+xml"/>
  <Override PartName="/ppt/notesSlides/notesSlide75.xml" ContentType="application/vnd.openxmlformats-officedocument.presentationml.notesSlide+xml"/>
  <Override PartName="/ppt/notesSlides/notesSlide76.xml" ContentType="application/vnd.openxmlformats-officedocument.presentationml.notesSlide+xml"/>
  <Override PartName="/ppt/notesSlides/notesSlide77.xml" ContentType="application/vnd.openxmlformats-officedocument.presentationml.notesSlide+xml"/>
  <Override PartName="/ppt/notesSlides/notesSlide78.xml" ContentType="application/vnd.openxmlformats-officedocument.presentationml.notesSlide+xml"/>
  <Override PartName="/ppt/notesSlides/notesSlide79.xml" ContentType="application/vnd.openxmlformats-officedocument.presentationml.notesSlide+xml"/>
  <Override PartName="/ppt/notesSlides/notesSlide80.xml" ContentType="application/vnd.openxmlformats-officedocument.presentationml.notesSlide+xml"/>
  <Override PartName="/ppt/notesSlides/notesSlide81.xml" ContentType="application/vnd.openxmlformats-officedocument.presentationml.notesSlide+xml"/>
  <Override PartName="/ppt/notesSlides/notesSlide82.xml" ContentType="application/vnd.openxmlformats-officedocument.presentationml.notesSlide+xml"/>
  <Override PartName="/ppt/notesSlides/notesSlide83.xml" ContentType="application/vnd.openxmlformats-officedocument.presentationml.notesSlide+xml"/>
  <Override PartName="/ppt/notesSlides/notesSlide8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0" r:id="rId1"/>
    <p:sldMasterId id="2147483759" r:id="rId2"/>
    <p:sldMasterId id="2147483772" r:id="rId3"/>
    <p:sldMasterId id="2147483785" r:id="rId4"/>
    <p:sldMasterId id="2147483797" r:id="rId5"/>
  </p:sldMasterIdLst>
  <p:notesMasterIdLst>
    <p:notesMasterId r:id="rId90"/>
  </p:notesMasterIdLst>
  <p:sldIdLst>
    <p:sldId id="597" r:id="rId6"/>
    <p:sldId id="606" r:id="rId7"/>
    <p:sldId id="607" r:id="rId8"/>
    <p:sldId id="649" r:id="rId9"/>
    <p:sldId id="299" r:id="rId10"/>
    <p:sldId id="623" r:id="rId11"/>
    <p:sldId id="624" r:id="rId12"/>
    <p:sldId id="260" r:id="rId13"/>
    <p:sldId id="261" r:id="rId14"/>
    <p:sldId id="263" r:id="rId15"/>
    <p:sldId id="264" r:id="rId16"/>
    <p:sldId id="302" r:id="rId17"/>
    <p:sldId id="303" r:id="rId18"/>
    <p:sldId id="304" r:id="rId19"/>
    <p:sldId id="305" r:id="rId20"/>
    <p:sldId id="307" r:id="rId21"/>
    <p:sldId id="306" r:id="rId22"/>
    <p:sldId id="308" r:id="rId23"/>
    <p:sldId id="269" r:id="rId24"/>
    <p:sldId id="278" r:id="rId25"/>
    <p:sldId id="640" r:id="rId26"/>
    <p:sldId id="641" r:id="rId27"/>
    <p:sldId id="280" r:id="rId28"/>
    <p:sldId id="627" r:id="rId29"/>
    <p:sldId id="628" r:id="rId30"/>
    <p:sldId id="281" r:id="rId31"/>
    <p:sldId id="284" r:id="rId32"/>
    <p:sldId id="287" r:id="rId33"/>
    <p:sldId id="322" r:id="rId34"/>
    <p:sldId id="292" r:id="rId35"/>
    <p:sldId id="608" r:id="rId36"/>
    <p:sldId id="609" r:id="rId37"/>
    <p:sldId id="610" r:id="rId38"/>
    <p:sldId id="611" r:id="rId39"/>
    <p:sldId id="612" r:id="rId40"/>
    <p:sldId id="294" r:id="rId41"/>
    <p:sldId id="295" r:id="rId42"/>
    <p:sldId id="297" r:id="rId43"/>
    <p:sldId id="617" r:id="rId44"/>
    <p:sldId id="618" r:id="rId45"/>
    <p:sldId id="619" r:id="rId46"/>
    <p:sldId id="620" r:id="rId47"/>
    <p:sldId id="622" r:id="rId48"/>
    <p:sldId id="629" r:id="rId49"/>
    <p:sldId id="630" r:id="rId50"/>
    <p:sldId id="631" r:id="rId51"/>
    <p:sldId id="632" r:id="rId52"/>
    <p:sldId id="633" r:id="rId53"/>
    <p:sldId id="634" r:id="rId54"/>
    <p:sldId id="635" r:id="rId55"/>
    <p:sldId id="636" r:id="rId56"/>
    <p:sldId id="637" r:id="rId57"/>
    <p:sldId id="638" r:id="rId58"/>
    <p:sldId id="639" r:id="rId59"/>
    <p:sldId id="501" r:id="rId60"/>
    <p:sldId id="503" r:id="rId61"/>
    <p:sldId id="505" r:id="rId62"/>
    <p:sldId id="506" r:id="rId63"/>
    <p:sldId id="508" r:id="rId64"/>
    <p:sldId id="645" r:id="rId65"/>
    <p:sldId id="646" r:id="rId66"/>
    <p:sldId id="647" r:id="rId67"/>
    <p:sldId id="648" r:id="rId68"/>
    <p:sldId id="539" r:id="rId69"/>
    <p:sldId id="550" r:id="rId70"/>
    <p:sldId id="552" r:id="rId71"/>
    <p:sldId id="575" r:id="rId72"/>
    <p:sldId id="577" r:id="rId73"/>
    <p:sldId id="578" r:id="rId74"/>
    <p:sldId id="581" r:id="rId75"/>
    <p:sldId id="586" r:id="rId76"/>
    <p:sldId id="587" r:id="rId77"/>
    <p:sldId id="588" r:id="rId78"/>
    <p:sldId id="435" r:id="rId79"/>
    <p:sldId id="442" r:id="rId80"/>
    <p:sldId id="446" r:id="rId81"/>
    <p:sldId id="450" r:id="rId82"/>
    <p:sldId id="460" r:id="rId83"/>
    <p:sldId id="464" r:id="rId84"/>
    <p:sldId id="469" r:id="rId85"/>
    <p:sldId id="470" r:id="rId86"/>
    <p:sldId id="472" r:id="rId87"/>
    <p:sldId id="479" r:id="rId88"/>
    <p:sldId id="490" r:id="rId89"/>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Verdana" pitchFamily="34" charset="0"/>
        <a:ea typeface="+mn-ea"/>
        <a:cs typeface="+mn-cs"/>
      </a:defRPr>
    </a:lvl1pPr>
    <a:lvl2pPr marL="457200" algn="l" rtl="0" eaLnBrk="0" fontAlgn="base" hangingPunct="0">
      <a:spcBef>
        <a:spcPct val="0"/>
      </a:spcBef>
      <a:spcAft>
        <a:spcPct val="0"/>
      </a:spcAft>
      <a:defRPr kern="1200">
        <a:solidFill>
          <a:schemeClr val="tx1"/>
        </a:solidFill>
        <a:latin typeface="Verdana" pitchFamily="34" charset="0"/>
        <a:ea typeface="+mn-ea"/>
        <a:cs typeface="+mn-cs"/>
      </a:defRPr>
    </a:lvl2pPr>
    <a:lvl3pPr marL="914400" algn="l" rtl="0" eaLnBrk="0" fontAlgn="base" hangingPunct="0">
      <a:spcBef>
        <a:spcPct val="0"/>
      </a:spcBef>
      <a:spcAft>
        <a:spcPct val="0"/>
      </a:spcAft>
      <a:defRPr kern="1200">
        <a:solidFill>
          <a:schemeClr val="tx1"/>
        </a:solidFill>
        <a:latin typeface="Verdana" pitchFamily="34" charset="0"/>
        <a:ea typeface="+mn-ea"/>
        <a:cs typeface="+mn-cs"/>
      </a:defRPr>
    </a:lvl3pPr>
    <a:lvl4pPr marL="1371600" algn="l" rtl="0" eaLnBrk="0" fontAlgn="base" hangingPunct="0">
      <a:spcBef>
        <a:spcPct val="0"/>
      </a:spcBef>
      <a:spcAft>
        <a:spcPct val="0"/>
      </a:spcAft>
      <a:defRPr kern="1200">
        <a:solidFill>
          <a:schemeClr val="tx1"/>
        </a:solidFill>
        <a:latin typeface="Verdana" pitchFamily="34" charset="0"/>
        <a:ea typeface="+mn-ea"/>
        <a:cs typeface="+mn-cs"/>
      </a:defRPr>
    </a:lvl4pPr>
    <a:lvl5pPr marL="1828800" algn="l" rtl="0" eaLnBrk="0" fontAlgn="base" hangingPunct="0">
      <a:spcBef>
        <a:spcPct val="0"/>
      </a:spcBef>
      <a:spcAft>
        <a:spcPct val="0"/>
      </a:spcAft>
      <a:defRPr kern="1200">
        <a:solidFill>
          <a:schemeClr val="tx1"/>
        </a:solidFill>
        <a:latin typeface="Verdana" pitchFamily="34" charset="0"/>
        <a:ea typeface="+mn-ea"/>
        <a:cs typeface="+mn-cs"/>
      </a:defRPr>
    </a:lvl5pPr>
    <a:lvl6pPr marL="2286000" algn="l" defTabSz="914400" rtl="0" eaLnBrk="1" latinLnBrk="0" hangingPunct="1">
      <a:defRPr kern="1200">
        <a:solidFill>
          <a:schemeClr val="tx1"/>
        </a:solidFill>
        <a:latin typeface="Verdana" pitchFamily="34" charset="0"/>
        <a:ea typeface="+mn-ea"/>
        <a:cs typeface="+mn-cs"/>
      </a:defRPr>
    </a:lvl6pPr>
    <a:lvl7pPr marL="2743200" algn="l" defTabSz="914400" rtl="0" eaLnBrk="1" latinLnBrk="0" hangingPunct="1">
      <a:defRPr kern="1200">
        <a:solidFill>
          <a:schemeClr val="tx1"/>
        </a:solidFill>
        <a:latin typeface="Verdana" pitchFamily="34" charset="0"/>
        <a:ea typeface="+mn-ea"/>
        <a:cs typeface="+mn-cs"/>
      </a:defRPr>
    </a:lvl7pPr>
    <a:lvl8pPr marL="3200400" algn="l" defTabSz="914400" rtl="0" eaLnBrk="1" latinLnBrk="0" hangingPunct="1">
      <a:defRPr kern="1200">
        <a:solidFill>
          <a:schemeClr val="tx1"/>
        </a:solidFill>
        <a:latin typeface="Verdana" pitchFamily="34" charset="0"/>
        <a:ea typeface="+mn-ea"/>
        <a:cs typeface="+mn-cs"/>
      </a:defRPr>
    </a:lvl8pPr>
    <a:lvl9pPr marL="3657600" algn="l" defTabSz="914400" rtl="0" eaLnBrk="1" latinLnBrk="0" hangingPunct="1">
      <a:defRPr kern="1200">
        <a:solidFill>
          <a:schemeClr val="tx1"/>
        </a:solidFill>
        <a:latin typeface="Verdana"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666699"/>
    <a:srgbClr val="FFFFFF"/>
    <a:srgbClr val="CCCCFF"/>
    <a:srgbClr val="800000"/>
    <a:srgbClr val="003300"/>
    <a:srgbClr val="4D4D4D"/>
    <a:srgbClr val="660066"/>
    <a:srgbClr val="4A48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7" autoAdjust="0"/>
    <p:restoredTop sz="94737" autoAdjust="0"/>
  </p:normalViewPr>
  <p:slideViewPr>
    <p:cSldViewPr>
      <p:cViewPr varScale="1">
        <p:scale>
          <a:sx n="104" d="100"/>
          <a:sy n="104" d="100"/>
        </p:scale>
        <p:origin x="-264" y="-9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39" Type="http://schemas.openxmlformats.org/officeDocument/2006/relationships/slide" Target="slides/slide34.xml"/><Relationship Id="rId21" Type="http://schemas.openxmlformats.org/officeDocument/2006/relationships/slide" Target="slides/slide16.xml"/><Relationship Id="rId34" Type="http://schemas.openxmlformats.org/officeDocument/2006/relationships/slide" Target="slides/slide29.xml"/><Relationship Id="rId42" Type="http://schemas.openxmlformats.org/officeDocument/2006/relationships/slide" Target="slides/slide37.xml"/><Relationship Id="rId47" Type="http://schemas.openxmlformats.org/officeDocument/2006/relationships/slide" Target="slides/slide42.xml"/><Relationship Id="rId50" Type="http://schemas.openxmlformats.org/officeDocument/2006/relationships/slide" Target="slides/slide45.xml"/><Relationship Id="rId55" Type="http://schemas.openxmlformats.org/officeDocument/2006/relationships/slide" Target="slides/slide50.xml"/><Relationship Id="rId63" Type="http://schemas.openxmlformats.org/officeDocument/2006/relationships/slide" Target="slides/slide58.xml"/><Relationship Id="rId68" Type="http://schemas.openxmlformats.org/officeDocument/2006/relationships/slide" Target="slides/slide63.xml"/><Relationship Id="rId76" Type="http://schemas.openxmlformats.org/officeDocument/2006/relationships/slide" Target="slides/slide71.xml"/><Relationship Id="rId84" Type="http://schemas.openxmlformats.org/officeDocument/2006/relationships/slide" Target="slides/slide79.xml"/><Relationship Id="rId89" Type="http://schemas.openxmlformats.org/officeDocument/2006/relationships/slide" Target="slides/slide84.xml"/><Relationship Id="rId7" Type="http://schemas.openxmlformats.org/officeDocument/2006/relationships/slide" Target="slides/slide2.xml"/><Relationship Id="rId71" Type="http://schemas.openxmlformats.org/officeDocument/2006/relationships/slide" Target="slides/slide66.xml"/><Relationship Id="rId92"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slide" Target="slides/slide11.xml"/><Relationship Id="rId29" Type="http://schemas.openxmlformats.org/officeDocument/2006/relationships/slide" Target="slides/slide24.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slide" Target="slides/slide27.xml"/><Relationship Id="rId37" Type="http://schemas.openxmlformats.org/officeDocument/2006/relationships/slide" Target="slides/slide32.xml"/><Relationship Id="rId40" Type="http://schemas.openxmlformats.org/officeDocument/2006/relationships/slide" Target="slides/slide35.xml"/><Relationship Id="rId45" Type="http://schemas.openxmlformats.org/officeDocument/2006/relationships/slide" Target="slides/slide40.xml"/><Relationship Id="rId53" Type="http://schemas.openxmlformats.org/officeDocument/2006/relationships/slide" Target="slides/slide48.xml"/><Relationship Id="rId58" Type="http://schemas.openxmlformats.org/officeDocument/2006/relationships/slide" Target="slides/slide53.xml"/><Relationship Id="rId66" Type="http://schemas.openxmlformats.org/officeDocument/2006/relationships/slide" Target="slides/slide61.xml"/><Relationship Id="rId74" Type="http://schemas.openxmlformats.org/officeDocument/2006/relationships/slide" Target="slides/slide69.xml"/><Relationship Id="rId79" Type="http://schemas.openxmlformats.org/officeDocument/2006/relationships/slide" Target="slides/slide74.xml"/><Relationship Id="rId87" Type="http://schemas.openxmlformats.org/officeDocument/2006/relationships/slide" Target="slides/slide82.xml"/><Relationship Id="rId5" Type="http://schemas.openxmlformats.org/officeDocument/2006/relationships/slideMaster" Target="slideMasters/slideMaster5.xml"/><Relationship Id="rId61" Type="http://schemas.openxmlformats.org/officeDocument/2006/relationships/slide" Target="slides/slide56.xml"/><Relationship Id="rId82" Type="http://schemas.openxmlformats.org/officeDocument/2006/relationships/slide" Target="slides/slide77.xml"/><Relationship Id="rId90" Type="http://schemas.openxmlformats.org/officeDocument/2006/relationships/notesMaster" Target="notesMasters/notesMaster1.xml"/><Relationship Id="rId19" Type="http://schemas.openxmlformats.org/officeDocument/2006/relationships/slide" Target="slides/slide1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slide" Target="slides/slide25.xml"/><Relationship Id="rId35" Type="http://schemas.openxmlformats.org/officeDocument/2006/relationships/slide" Target="slides/slide30.xml"/><Relationship Id="rId43" Type="http://schemas.openxmlformats.org/officeDocument/2006/relationships/slide" Target="slides/slide38.xml"/><Relationship Id="rId48" Type="http://schemas.openxmlformats.org/officeDocument/2006/relationships/slide" Target="slides/slide43.xml"/><Relationship Id="rId56" Type="http://schemas.openxmlformats.org/officeDocument/2006/relationships/slide" Target="slides/slide51.xml"/><Relationship Id="rId64" Type="http://schemas.openxmlformats.org/officeDocument/2006/relationships/slide" Target="slides/slide59.xml"/><Relationship Id="rId69" Type="http://schemas.openxmlformats.org/officeDocument/2006/relationships/slide" Target="slides/slide64.xml"/><Relationship Id="rId77" Type="http://schemas.openxmlformats.org/officeDocument/2006/relationships/slide" Target="slides/slide72.xml"/><Relationship Id="rId8" Type="http://schemas.openxmlformats.org/officeDocument/2006/relationships/slide" Target="slides/slide3.xml"/><Relationship Id="rId51" Type="http://schemas.openxmlformats.org/officeDocument/2006/relationships/slide" Target="slides/slide46.xml"/><Relationship Id="rId72" Type="http://schemas.openxmlformats.org/officeDocument/2006/relationships/slide" Target="slides/slide67.xml"/><Relationship Id="rId80" Type="http://schemas.openxmlformats.org/officeDocument/2006/relationships/slide" Target="slides/slide75.xml"/><Relationship Id="rId85" Type="http://schemas.openxmlformats.org/officeDocument/2006/relationships/slide" Target="slides/slide80.xml"/><Relationship Id="rId93" Type="http://schemas.openxmlformats.org/officeDocument/2006/relationships/theme" Target="theme/theme1.xml"/><Relationship Id="rId3" Type="http://schemas.openxmlformats.org/officeDocument/2006/relationships/slideMaster" Target="slideMasters/slideMaster3.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slide" Target="slides/slide28.xml"/><Relationship Id="rId38" Type="http://schemas.openxmlformats.org/officeDocument/2006/relationships/slide" Target="slides/slide33.xml"/><Relationship Id="rId46" Type="http://schemas.openxmlformats.org/officeDocument/2006/relationships/slide" Target="slides/slide41.xml"/><Relationship Id="rId59" Type="http://schemas.openxmlformats.org/officeDocument/2006/relationships/slide" Target="slides/slide54.xml"/><Relationship Id="rId67" Type="http://schemas.openxmlformats.org/officeDocument/2006/relationships/slide" Target="slides/slide62.xml"/><Relationship Id="rId20" Type="http://schemas.openxmlformats.org/officeDocument/2006/relationships/slide" Target="slides/slide15.xml"/><Relationship Id="rId41" Type="http://schemas.openxmlformats.org/officeDocument/2006/relationships/slide" Target="slides/slide36.xml"/><Relationship Id="rId54" Type="http://schemas.openxmlformats.org/officeDocument/2006/relationships/slide" Target="slides/slide49.xml"/><Relationship Id="rId62" Type="http://schemas.openxmlformats.org/officeDocument/2006/relationships/slide" Target="slides/slide57.xml"/><Relationship Id="rId70" Type="http://schemas.openxmlformats.org/officeDocument/2006/relationships/slide" Target="slides/slide65.xml"/><Relationship Id="rId75" Type="http://schemas.openxmlformats.org/officeDocument/2006/relationships/slide" Target="slides/slide70.xml"/><Relationship Id="rId83" Type="http://schemas.openxmlformats.org/officeDocument/2006/relationships/slide" Target="slides/slide78.xml"/><Relationship Id="rId88" Type="http://schemas.openxmlformats.org/officeDocument/2006/relationships/slide" Target="slides/slide83.xml"/><Relationship Id="rId9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1.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slide" Target="slides/slide23.xml"/><Relationship Id="rId36" Type="http://schemas.openxmlformats.org/officeDocument/2006/relationships/slide" Target="slides/slide31.xml"/><Relationship Id="rId49" Type="http://schemas.openxmlformats.org/officeDocument/2006/relationships/slide" Target="slides/slide44.xml"/><Relationship Id="rId57" Type="http://schemas.openxmlformats.org/officeDocument/2006/relationships/slide" Target="slides/slide52.xml"/><Relationship Id="rId10" Type="http://schemas.openxmlformats.org/officeDocument/2006/relationships/slide" Target="slides/slide5.xml"/><Relationship Id="rId31" Type="http://schemas.openxmlformats.org/officeDocument/2006/relationships/slide" Target="slides/slide26.xml"/><Relationship Id="rId44" Type="http://schemas.openxmlformats.org/officeDocument/2006/relationships/slide" Target="slides/slide39.xml"/><Relationship Id="rId52" Type="http://schemas.openxmlformats.org/officeDocument/2006/relationships/slide" Target="slides/slide47.xml"/><Relationship Id="rId60" Type="http://schemas.openxmlformats.org/officeDocument/2006/relationships/slide" Target="slides/slide55.xml"/><Relationship Id="rId65" Type="http://schemas.openxmlformats.org/officeDocument/2006/relationships/slide" Target="slides/slide60.xml"/><Relationship Id="rId73" Type="http://schemas.openxmlformats.org/officeDocument/2006/relationships/slide" Target="slides/slide68.xml"/><Relationship Id="rId78" Type="http://schemas.openxmlformats.org/officeDocument/2006/relationships/slide" Target="slides/slide73.xml"/><Relationship Id="rId81" Type="http://schemas.openxmlformats.org/officeDocument/2006/relationships/slide" Target="slides/slide76.xml"/><Relationship Id="rId86" Type="http://schemas.openxmlformats.org/officeDocument/2006/relationships/slide" Target="slides/slide81.xml"/><Relationship Id="rId94" Type="http://schemas.openxmlformats.org/officeDocument/2006/relationships/tableStyles" Target="tableStyles.xml"/><Relationship Id="rId4" Type="http://schemas.openxmlformats.org/officeDocument/2006/relationships/slideMaster" Target="slideMasters/slideMaster4.xml"/><Relationship Id="rId9" Type="http://schemas.openxmlformats.org/officeDocument/2006/relationships/slide" Target="slides/slide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6.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8"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a:latin typeface="Arial" charset="0"/>
              </a:defRPr>
            </a:lvl1pPr>
          </a:lstStyle>
          <a:p>
            <a:pPr>
              <a:defRPr/>
            </a:pPr>
            <a:endParaRPr lang="en-US"/>
          </a:p>
        </p:txBody>
      </p:sp>
      <p:sp>
        <p:nvSpPr>
          <p:cNvPr id="9219"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latin typeface="Arial" charset="0"/>
              </a:defRPr>
            </a:lvl1pPr>
          </a:lstStyle>
          <a:p>
            <a:pPr>
              <a:defRPr/>
            </a:pPr>
            <a:endParaRPr lang="en-US"/>
          </a:p>
        </p:txBody>
      </p:sp>
      <p:sp>
        <p:nvSpPr>
          <p:cNvPr id="69636"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9221"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9222"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atin typeface="Arial" charset="0"/>
              </a:defRPr>
            </a:lvl1pPr>
          </a:lstStyle>
          <a:p>
            <a:pPr>
              <a:defRPr/>
            </a:pPr>
            <a:endParaRPr lang="en-US"/>
          </a:p>
        </p:txBody>
      </p:sp>
      <p:sp>
        <p:nvSpPr>
          <p:cNvPr id="9223"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atin typeface="Arial" charset="0"/>
              </a:defRPr>
            </a:lvl1pPr>
          </a:lstStyle>
          <a:p>
            <a:pPr>
              <a:defRPr/>
            </a:pPr>
            <a:fld id="{40A2562C-2F89-446B-8481-C051F8F5DC0E}" type="slidenum">
              <a:rPr lang="en-US"/>
              <a:pPr>
                <a:defRPr/>
              </a:pPr>
              <a:t>‹#›</a:t>
            </a:fld>
            <a:endParaRPr lang="en-US"/>
          </a:p>
        </p:txBody>
      </p:sp>
    </p:spTree>
    <p:extLst>
      <p:ext uri="{BB962C8B-B14F-4D97-AF65-F5344CB8AC3E}">
        <p14:creationId xmlns:p14="http://schemas.microsoft.com/office/powerpoint/2010/main" val="37005158"/>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62.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63.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64.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65.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66.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67.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_rels/notesSlide68.xml.rels><?xml version="1.0" encoding="UTF-8" standalone="yes"?>
<Relationships xmlns="http://schemas.openxmlformats.org/package/2006/relationships"><Relationship Id="rId2" Type="http://schemas.openxmlformats.org/officeDocument/2006/relationships/slide" Target="../slides/slide68.xml"/><Relationship Id="rId1" Type="http://schemas.openxmlformats.org/officeDocument/2006/relationships/notesMaster" Target="../notesMasters/notesMaster1.xml"/></Relationships>
</file>

<file path=ppt/notesSlides/_rels/notesSlide69.xml.rels><?xml version="1.0" encoding="UTF-8" standalone="yes"?>
<Relationships xmlns="http://schemas.openxmlformats.org/package/2006/relationships"><Relationship Id="rId2" Type="http://schemas.openxmlformats.org/officeDocument/2006/relationships/slide" Target="../slides/slide6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0.xml.rels><?xml version="1.0" encoding="UTF-8" standalone="yes"?>
<Relationships xmlns="http://schemas.openxmlformats.org/package/2006/relationships"><Relationship Id="rId2" Type="http://schemas.openxmlformats.org/officeDocument/2006/relationships/slide" Target="../slides/slide70.xml"/><Relationship Id="rId1" Type="http://schemas.openxmlformats.org/officeDocument/2006/relationships/notesMaster" Target="../notesMasters/notesMaster1.xml"/></Relationships>
</file>

<file path=ppt/notesSlides/_rels/notesSlide71.xml.rels><?xml version="1.0" encoding="UTF-8" standalone="yes"?>
<Relationships xmlns="http://schemas.openxmlformats.org/package/2006/relationships"><Relationship Id="rId2" Type="http://schemas.openxmlformats.org/officeDocument/2006/relationships/slide" Target="../slides/slide71.xml"/><Relationship Id="rId1" Type="http://schemas.openxmlformats.org/officeDocument/2006/relationships/notesMaster" Target="../notesMasters/notesMaster1.xml"/></Relationships>
</file>

<file path=ppt/notesSlides/_rels/notesSlide72.xml.rels><?xml version="1.0" encoding="UTF-8" standalone="yes"?>
<Relationships xmlns="http://schemas.openxmlformats.org/package/2006/relationships"><Relationship Id="rId2" Type="http://schemas.openxmlformats.org/officeDocument/2006/relationships/slide" Target="../slides/slide72.xml"/><Relationship Id="rId1" Type="http://schemas.openxmlformats.org/officeDocument/2006/relationships/notesMaster" Target="../notesMasters/notesMaster1.xml"/></Relationships>
</file>

<file path=ppt/notesSlides/_rels/notesSlide73.xml.rels><?xml version="1.0" encoding="UTF-8" standalone="yes"?>
<Relationships xmlns="http://schemas.openxmlformats.org/package/2006/relationships"><Relationship Id="rId2" Type="http://schemas.openxmlformats.org/officeDocument/2006/relationships/slide" Target="../slides/slide73.xml"/><Relationship Id="rId1" Type="http://schemas.openxmlformats.org/officeDocument/2006/relationships/notesMaster" Target="../notesMasters/notesMaster1.xml"/></Relationships>
</file>

<file path=ppt/notesSlides/_rels/notesSlide74.xml.rels><?xml version="1.0" encoding="UTF-8" standalone="yes"?>
<Relationships xmlns="http://schemas.openxmlformats.org/package/2006/relationships"><Relationship Id="rId2" Type="http://schemas.openxmlformats.org/officeDocument/2006/relationships/slide" Target="../slides/slide74.xml"/><Relationship Id="rId1" Type="http://schemas.openxmlformats.org/officeDocument/2006/relationships/notesMaster" Target="../notesMasters/notesMaster1.xml"/></Relationships>
</file>

<file path=ppt/notesSlides/_rels/notesSlide75.xml.rels><?xml version="1.0" encoding="UTF-8" standalone="yes"?>
<Relationships xmlns="http://schemas.openxmlformats.org/package/2006/relationships"><Relationship Id="rId2" Type="http://schemas.openxmlformats.org/officeDocument/2006/relationships/slide" Target="../slides/slide75.xml"/><Relationship Id="rId1" Type="http://schemas.openxmlformats.org/officeDocument/2006/relationships/notesMaster" Target="../notesMasters/notesMaster1.xml"/></Relationships>
</file>

<file path=ppt/notesSlides/_rels/notesSlide76.xml.rels><?xml version="1.0" encoding="UTF-8" standalone="yes"?>
<Relationships xmlns="http://schemas.openxmlformats.org/package/2006/relationships"><Relationship Id="rId2" Type="http://schemas.openxmlformats.org/officeDocument/2006/relationships/slide" Target="../slides/slide76.xml"/><Relationship Id="rId1" Type="http://schemas.openxmlformats.org/officeDocument/2006/relationships/notesMaster" Target="../notesMasters/notesMaster1.xml"/></Relationships>
</file>

<file path=ppt/notesSlides/_rels/notesSlide77.xml.rels><?xml version="1.0" encoding="UTF-8" standalone="yes"?>
<Relationships xmlns="http://schemas.openxmlformats.org/package/2006/relationships"><Relationship Id="rId2" Type="http://schemas.openxmlformats.org/officeDocument/2006/relationships/slide" Target="../slides/slide77.xml"/><Relationship Id="rId1" Type="http://schemas.openxmlformats.org/officeDocument/2006/relationships/notesMaster" Target="../notesMasters/notesMaster1.xml"/></Relationships>
</file>

<file path=ppt/notesSlides/_rels/notesSlide78.xml.rels><?xml version="1.0" encoding="UTF-8" standalone="yes"?>
<Relationships xmlns="http://schemas.openxmlformats.org/package/2006/relationships"><Relationship Id="rId2" Type="http://schemas.openxmlformats.org/officeDocument/2006/relationships/slide" Target="../slides/slide78.xml"/><Relationship Id="rId1" Type="http://schemas.openxmlformats.org/officeDocument/2006/relationships/notesMaster" Target="../notesMasters/notesMaster1.xml"/></Relationships>
</file>

<file path=ppt/notesSlides/_rels/notesSlide79.xml.rels><?xml version="1.0" encoding="UTF-8" standalone="yes"?>
<Relationships xmlns="http://schemas.openxmlformats.org/package/2006/relationships"><Relationship Id="rId2" Type="http://schemas.openxmlformats.org/officeDocument/2006/relationships/slide" Target="../slides/slide7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0.xml.rels><?xml version="1.0" encoding="UTF-8" standalone="yes"?>
<Relationships xmlns="http://schemas.openxmlformats.org/package/2006/relationships"><Relationship Id="rId2" Type="http://schemas.openxmlformats.org/officeDocument/2006/relationships/slide" Target="../slides/slide80.xml"/><Relationship Id="rId1" Type="http://schemas.openxmlformats.org/officeDocument/2006/relationships/notesMaster" Target="../notesMasters/notesMaster1.xml"/></Relationships>
</file>

<file path=ppt/notesSlides/_rels/notesSlide81.xml.rels><?xml version="1.0" encoding="UTF-8" standalone="yes"?>
<Relationships xmlns="http://schemas.openxmlformats.org/package/2006/relationships"><Relationship Id="rId2" Type="http://schemas.openxmlformats.org/officeDocument/2006/relationships/slide" Target="../slides/slide81.xml"/><Relationship Id="rId1" Type="http://schemas.openxmlformats.org/officeDocument/2006/relationships/notesMaster" Target="../notesMasters/notesMaster1.xml"/></Relationships>
</file>

<file path=ppt/notesSlides/_rels/notesSlide82.xml.rels><?xml version="1.0" encoding="UTF-8" standalone="yes"?>
<Relationships xmlns="http://schemas.openxmlformats.org/package/2006/relationships"><Relationship Id="rId2" Type="http://schemas.openxmlformats.org/officeDocument/2006/relationships/slide" Target="../slides/slide82.xml"/><Relationship Id="rId1" Type="http://schemas.openxmlformats.org/officeDocument/2006/relationships/notesMaster" Target="../notesMasters/notesMaster1.xml"/></Relationships>
</file>

<file path=ppt/notesSlides/_rels/notesSlide83.xml.rels><?xml version="1.0" encoding="UTF-8" standalone="yes"?>
<Relationships xmlns="http://schemas.openxmlformats.org/package/2006/relationships"><Relationship Id="rId2" Type="http://schemas.openxmlformats.org/officeDocument/2006/relationships/slide" Target="../slides/slide83.xml"/><Relationship Id="rId1" Type="http://schemas.openxmlformats.org/officeDocument/2006/relationships/notesMaster" Target="../notesMasters/notesMaster1.xml"/></Relationships>
</file>

<file path=ppt/notesSlides/_rels/notesSlide84.xml.rels><?xml version="1.0" encoding="UTF-8" standalone="yes"?>
<Relationships xmlns="http://schemas.openxmlformats.org/package/2006/relationships"><Relationship Id="rId2" Type="http://schemas.openxmlformats.org/officeDocument/2006/relationships/slide" Target="../slides/slide84.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638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s-PR" altLang="es-PR" dirty="0" smtClean="0"/>
          </a:p>
        </p:txBody>
      </p:sp>
      <p:sp>
        <p:nvSpPr>
          <p:cNvPr id="1638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Sylfaen" pitchFamily="18" charset="0"/>
              </a:defRPr>
            </a:lvl1pPr>
            <a:lvl2pPr marL="742950" indent="-285750" eaLnBrk="0" hangingPunct="0">
              <a:defRPr sz="2400">
                <a:solidFill>
                  <a:schemeClr val="tx1"/>
                </a:solidFill>
                <a:latin typeface="Sylfaen" pitchFamily="18" charset="0"/>
              </a:defRPr>
            </a:lvl2pPr>
            <a:lvl3pPr marL="1143000" indent="-228600" eaLnBrk="0" hangingPunct="0">
              <a:defRPr sz="2400">
                <a:solidFill>
                  <a:schemeClr val="tx1"/>
                </a:solidFill>
                <a:latin typeface="Sylfaen" pitchFamily="18" charset="0"/>
              </a:defRPr>
            </a:lvl3pPr>
            <a:lvl4pPr marL="1600200" indent="-228600" eaLnBrk="0" hangingPunct="0">
              <a:defRPr sz="2400">
                <a:solidFill>
                  <a:schemeClr val="tx1"/>
                </a:solidFill>
                <a:latin typeface="Sylfaen" pitchFamily="18" charset="0"/>
              </a:defRPr>
            </a:lvl4pPr>
            <a:lvl5pPr marL="2057400" indent="-228600" eaLnBrk="0" hangingPunct="0">
              <a:defRPr sz="2400">
                <a:solidFill>
                  <a:schemeClr val="tx1"/>
                </a:solidFill>
                <a:latin typeface="Sylfaen" pitchFamily="18" charset="0"/>
              </a:defRPr>
            </a:lvl5pPr>
            <a:lvl6pPr marL="2514600" indent="-228600" eaLnBrk="0" fontAlgn="base" hangingPunct="0">
              <a:spcBef>
                <a:spcPct val="0"/>
              </a:spcBef>
              <a:spcAft>
                <a:spcPct val="0"/>
              </a:spcAft>
              <a:defRPr sz="2400">
                <a:solidFill>
                  <a:schemeClr val="tx1"/>
                </a:solidFill>
                <a:latin typeface="Sylfaen" pitchFamily="18" charset="0"/>
              </a:defRPr>
            </a:lvl6pPr>
            <a:lvl7pPr marL="2971800" indent="-228600" eaLnBrk="0" fontAlgn="base" hangingPunct="0">
              <a:spcBef>
                <a:spcPct val="0"/>
              </a:spcBef>
              <a:spcAft>
                <a:spcPct val="0"/>
              </a:spcAft>
              <a:defRPr sz="2400">
                <a:solidFill>
                  <a:schemeClr val="tx1"/>
                </a:solidFill>
                <a:latin typeface="Sylfaen" pitchFamily="18" charset="0"/>
              </a:defRPr>
            </a:lvl7pPr>
            <a:lvl8pPr marL="3429000" indent="-228600" eaLnBrk="0" fontAlgn="base" hangingPunct="0">
              <a:spcBef>
                <a:spcPct val="0"/>
              </a:spcBef>
              <a:spcAft>
                <a:spcPct val="0"/>
              </a:spcAft>
              <a:defRPr sz="2400">
                <a:solidFill>
                  <a:schemeClr val="tx1"/>
                </a:solidFill>
                <a:latin typeface="Sylfaen" pitchFamily="18" charset="0"/>
              </a:defRPr>
            </a:lvl8pPr>
            <a:lvl9pPr marL="3886200" indent="-228600" eaLnBrk="0" fontAlgn="base" hangingPunct="0">
              <a:spcBef>
                <a:spcPct val="0"/>
              </a:spcBef>
              <a:spcAft>
                <a:spcPct val="0"/>
              </a:spcAft>
              <a:defRPr sz="2400">
                <a:solidFill>
                  <a:schemeClr val="tx1"/>
                </a:solidFill>
                <a:latin typeface="Sylfaen" pitchFamily="18" charset="0"/>
              </a:defRPr>
            </a:lvl9pPr>
          </a:lstStyle>
          <a:p>
            <a:pPr eaLnBrk="1" hangingPunct="1"/>
            <a:fld id="{3A859524-43F5-4D4C-B7DB-407693FFD91B}" type="slidenum">
              <a:rPr lang="en-US" altLang="es-PR" sz="1200">
                <a:solidFill>
                  <a:prstClr val="black"/>
                </a:solidFill>
              </a:rPr>
              <a:pPr eaLnBrk="1" hangingPunct="1"/>
              <a:t>1</a:t>
            </a:fld>
            <a:endParaRPr lang="en-US" altLang="es-PR" sz="1200" dirty="0">
              <a:solidFill>
                <a:prstClr val="black"/>
              </a:solidFill>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Slide Image Placeholder 1"/>
          <p:cNvSpPr>
            <a:spLocks noGrp="1" noRot="1" noChangeAspect="1" noTextEdit="1"/>
          </p:cNvSpPr>
          <p:nvPr>
            <p:ph type="sldImg"/>
          </p:nvPr>
        </p:nvSpPr>
        <p:spPr>
          <a:ln/>
        </p:spPr>
      </p:sp>
      <p:sp>
        <p:nvSpPr>
          <p:cNvPr id="77827" name="Notes Placeholder 2"/>
          <p:cNvSpPr>
            <a:spLocks noGrp="1"/>
          </p:cNvSpPr>
          <p:nvPr>
            <p:ph type="body" idx="1"/>
          </p:nvPr>
        </p:nvSpPr>
        <p:spPr>
          <a:noFill/>
          <a:ln/>
        </p:spPr>
        <p:txBody>
          <a:bodyPr/>
          <a:lstStyle/>
          <a:p>
            <a:pPr eaLnBrk="1" hangingPunct="1"/>
            <a:endParaRPr lang="en-US" dirty="0" smtClean="0"/>
          </a:p>
        </p:txBody>
      </p:sp>
      <p:sp>
        <p:nvSpPr>
          <p:cNvPr id="77828" name="Slide Number Placeholder 3"/>
          <p:cNvSpPr>
            <a:spLocks noGrp="1"/>
          </p:cNvSpPr>
          <p:nvPr>
            <p:ph type="sldNum" sz="quarter" idx="5"/>
          </p:nvPr>
        </p:nvSpPr>
        <p:spPr>
          <a:noFill/>
        </p:spPr>
        <p:txBody>
          <a:bodyPr/>
          <a:lstStyle/>
          <a:p>
            <a:fld id="{32B370B8-BE1F-4B5A-8873-0BA3B4FEF8B4}" type="slidenum">
              <a:rPr lang="en-US" smtClean="0"/>
              <a:pPr/>
              <a:t>10</a:t>
            </a:fld>
            <a:endParaRPr lang="en-US" dirty="0"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Slide Image Placeholder 1"/>
          <p:cNvSpPr>
            <a:spLocks noGrp="1" noRot="1" noChangeAspect="1" noTextEdit="1"/>
          </p:cNvSpPr>
          <p:nvPr>
            <p:ph type="sldImg"/>
          </p:nvPr>
        </p:nvSpPr>
        <p:spPr>
          <a:ln/>
        </p:spPr>
      </p:sp>
      <p:sp>
        <p:nvSpPr>
          <p:cNvPr id="79875" name="Notes Placeholder 2"/>
          <p:cNvSpPr>
            <a:spLocks noGrp="1"/>
          </p:cNvSpPr>
          <p:nvPr>
            <p:ph type="body" idx="1"/>
          </p:nvPr>
        </p:nvSpPr>
        <p:spPr>
          <a:noFill/>
          <a:ln/>
        </p:spPr>
        <p:txBody>
          <a:bodyPr/>
          <a:lstStyle/>
          <a:p>
            <a:pPr eaLnBrk="1" hangingPunct="1"/>
            <a:endParaRPr lang="en-US" dirty="0" smtClean="0"/>
          </a:p>
        </p:txBody>
      </p:sp>
      <p:sp>
        <p:nvSpPr>
          <p:cNvPr id="79876" name="Slide Number Placeholder 3"/>
          <p:cNvSpPr>
            <a:spLocks noGrp="1"/>
          </p:cNvSpPr>
          <p:nvPr>
            <p:ph type="sldNum" sz="quarter" idx="5"/>
          </p:nvPr>
        </p:nvSpPr>
        <p:spPr>
          <a:noFill/>
        </p:spPr>
        <p:txBody>
          <a:bodyPr/>
          <a:lstStyle/>
          <a:p>
            <a:fld id="{53882D60-2022-4CAE-A047-7FE677794C82}" type="slidenum">
              <a:rPr lang="en-US" smtClean="0"/>
              <a:pPr/>
              <a:t>11</a:t>
            </a:fld>
            <a:endParaRPr lang="en-US" dirty="0"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Slide Image Placeholder 1"/>
          <p:cNvSpPr>
            <a:spLocks noGrp="1" noRot="1" noChangeAspect="1" noTextEdit="1"/>
          </p:cNvSpPr>
          <p:nvPr>
            <p:ph type="sldImg"/>
          </p:nvPr>
        </p:nvSpPr>
        <p:spPr>
          <a:ln/>
        </p:spPr>
      </p:sp>
      <p:sp>
        <p:nvSpPr>
          <p:cNvPr id="80899" name="Notes Placeholder 2"/>
          <p:cNvSpPr>
            <a:spLocks noGrp="1"/>
          </p:cNvSpPr>
          <p:nvPr>
            <p:ph type="body" idx="1"/>
          </p:nvPr>
        </p:nvSpPr>
        <p:spPr>
          <a:noFill/>
          <a:ln/>
        </p:spPr>
        <p:txBody>
          <a:bodyPr/>
          <a:lstStyle/>
          <a:p>
            <a:pPr eaLnBrk="1" hangingPunct="1"/>
            <a:endParaRPr lang="en-US" dirty="0" smtClean="0"/>
          </a:p>
        </p:txBody>
      </p:sp>
      <p:sp>
        <p:nvSpPr>
          <p:cNvPr id="80900" name="Slide Number Placeholder 3"/>
          <p:cNvSpPr>
            <a:spLocks noGrp="1"/>
          </p:cNvSpPr>
          <p:nvPr>
            <p:ph type="sldNum" sz="quarter" idx="5"/>
          </p:nvPr>
        </p:nvSpPr>
        <p:spPr>
          <a:noFill/>
        </p:spPr>
        <p:txBody>
          <a:bodyPr/>
          <a:lstStyle/>
          <a:p>
            <a:fld id="{DE76DF33-AE9E-4EB0-986B-7B7D5111D77C}" type="slidenum">
              <a:rPr lang="en-US" smtClean="0"/>
              <a:pPr/>
              <a:t>12</a:t>
            </a:fld>
            <a:endParaRPr lang="en-US" dirty="0"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Slide Image Placeholder 1"/>
          <p:cNvSpPr>
            <a:spLocks noGrp="1" noRot="1" noChangeAspect="1" noTextEdit="1"/>
          </p:cNvSpPr>
          <p:nvPr>
            <p:ph type="sldImg"/>
          </p:nvPr>
        </p:nvSpPr>
        <p:spPr>
          <a:ln/>
        </p:spPr>
      </p:sp>
      <p:sp>
        <p:nvSpPr>
          <p:cNvPr id="81923" name="Notes Placeholder 2"/>
          <p:cNvSpPr>
            <a:spLocks noGrp="1"/>
          </p:cNvSpPr>
          <p:nvPr>
            <p:ph type="body" idx="1"/>
          </p:nvPr>
        </p:nvSpPr>
        <p:spPr>
          <a:noFill/>
          <a:ln/>
        </p:spPr>
        <p:txBody>
          <a:bodyPr/>
          <a:lstStyle/>
          <a:p>
            <a:pPr eaLnBrk="1" hangingPunct="1"/>
            <a:endParaRPr lang="en-US" dirty="0" smtClean="0"/>
          </a:p>
        </p:txBody>
      </p:sp>
      <p:sp>
        <p:nvSpPr>
          <p:cNvPr id="81924" name="Slide Number Placeholder 3"/>
          <p:cNvSpPr>
            <a:spLocks noGrp="1"/>
          </p:cNvSpPr>
          <p:nvPr>
            <p:ph type="sldNum" sz="quarter" idx="5"/>
          </p:nvPr>
        </p:nvSpPr>
        <p:spPr>
          <a:noFill/>
        </p:spPr>
        <p:txBody>
          <a:bodyPr/>
          <a:lstStyle/>
          <a:p>
            <a:fld id="{72F127A4-E47C-40C1-A63D-8818FD378185}" type="slidenum">
              <a:rPr lang="en-US" smtClean="0"/>
              <a:pPr/>
              <a:t>13</a:t>
            </a:fld>
            <a:endParaRPr lang="en-US" dirty="0" smtClean="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Slide Image Placeholder 1"/>
          <p:cNvSpPr>
            <a:spLocks noGrp="1" noRot="1" noChangeAspect="1" noTextEdit="1"/>
          </p:cNvSpPr>
          <p:nvPr>
            <p:ph type="sldImg"/>
          </p:nvPr>
        </p:nvSpPr>
        <p:spPr>
          <a:ln/>
        </p:spPr>
      </p:sp>
      <p:sp>
        <p:nvSpPr>
          <p:cNvPr id="82947" name="Notes Placeholder 2"/>
          <p:cNvSpPr>
            <a:spLocks noGrp="1"/>
          </p:cNvSpPr>
          <p:nvPr>
            <p:ph type="body" idx="1"/>
          </p:nvPr>
        </p:nvSpPr>
        <p:spPr>
          <a:noFill/>
          <a:ln/>
        </p:spPr>
        <p:txBody>
          <a:bodyPr/>
          <a:lstStyle/>
          <a:p>
            <a:pPr eaLnBrk="1" hangingPunct="1"/>
            <a:endParaRPr lang="en-US" dirty="0" smtClean="0"/>
          </a:p>
        </p:txBody>
      </p:sp>
      <p:sp>
        <p:nvSpPr>
          <p:cNvPr id="82948" name="Slide Number Placeholder 3"/>
          <p:cNvSpPr>
            <a:spLocks noGrp="1"/>
          </p:cNvSpPr>
          <p:nvPr>
            <p:ph type="sldNum" sz="quarter" idx="5"/>
          </p:nvPr>
        </p:nvSpPr>
        <p:spPr>
          <a:noFill/>
        </p:spPr>
        <p:txBody>
          <a:bodyPr/>
          <a:lstStyle/>
          <a:p>
            <a:fld id="{03B4BD8E-4E74-466B-A9D3-ABEF646320A2}" type="slidenum">
              <a:rPr lang="en-US" smtClean="0"/>
              <a:pPr/>
              <a:t>14</a:t>
            </a:fld>
            <a:endParaRPr lang="en-US" dirty="0" smtClean="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Slide Image Placeholder 1"/>
          <p:cNvSpPr>
            <a:spLocks noGrp="1" noRot="1" noChangeAspect="1" noTextEdit="1"/>
          </p:cNvSpPr>
          <p:nvPr>
            <p:ph type="sldImg"/>
          </p:nvPr>
        </p:nvSpPr>
        <p:spPr>
          <a:ln/>
        </p:spPr>
      </p:sp>
      <p:sp>
        <p:nvSpPr>
          <p:cNvPr id="83971" name="Notes Placeholder 2"/>
          <p:cNvSpPr>
            <a:spLocks noGrp="1"/>
          </p:cNvSpPr>
          <p:nvPr>
            <p:ph type="body" idx="1"/>
          </p:nvPr>
        </p:nvSpPr>
        <p:spPr>
          <a:noFill/>
          <a:ln/>
        </p:spPr>
        <p:txBody>
          <a:bodyPr/>
          <a:lstStyle/>
          <a:p>
            <a:pPr eaLnBrk="1" hangingPunct="1"/>
            <a:endParaRPr lang="en-US" dirty="0" smtClean="0"/>
          </a:p>
        </p:txBody>
      </p:sp>
      <p:sp>
        <p:nvSpPr>
          <p:cNvPr id="83972" name="Slide Number Placeholder 3"/>
          <p:cNvSpPr>
            <a:spLocks noGrp="1"/>
          </p:cNvSpPr>
          <p:nvPr>
            <p:ph type="sldNum" sz="quarter" idx="5"/>
          </p:nvPr>
        </p:nvSpPr>
        <p:spPr>
          <a:noFill/>
        </p:spPr>
        <p:txBody>
          <a:bodyPr/>
          <a:lstStyle/>
          <a:p>
            <a:fld id="{966E0A1B-BD88-470E-A600-61AF743E1EC7}" type="slidenum">
              <a:rPr lang="en-US" smtClean="0"/>
              <a:pPr/>
              <a:t>15</a:t>
            </a:fld>
            <a:endParaRPr lang="en-US" dirty="0" smtClean="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Slide Image Placeholder 1"/>
          <p:cNvSpPr>
            <a:spLocks noGrp="1" noRot="1" noChangeAspect="1" noTextEdit="1"/>
          </p:cNvSpPr>
          <p:nvPr>
            <p:ph type="sldImg"/>
          </p:nvPr>
        </p:nvSpPr>
        <p:spPr>
          <a:ln/>
        </p:spPr>
      </p:sp>
      <p:sp>
        <p:nvSpPr>
          <p:cNvPr id="84995" name="Notes Placeholder 2"/>
          <p:cNvSpPr>
            <a:spLocks noGrp="1"/>
          </p:cNvSpPr>
          <p:nvPr>
            <p:ph type="body" idx="1"/>
          </p:nvPr>
        </p:nvSpPr>
        <p:spPr>
          <a:noFill/>
          <a:ln/>
        </p:spPr>
        <p:txBody>
          <a:bodyPr/>
          <a:lstStyle/>
          <a:p>
            <a:pPr eaLnBrk="1" hangingPunct="1"/>
            <a:endParaRPr lang="en-US" dirty="0" smtClean="0"/>
          </a:p>
        </p:txBody>
      </p:sp>
      <p:sp>
        <p:nvSpPr>
          <p:cNvPr id="84996" name="Slide Number Placeholder 3"/>
          <p:cNvSpPr>
            <a:spLocks noGrp="1"/>
          </p:cNvSpPr>
          <p:nvPr>
            <p:ph type="sldNum" sz="quarter" idx="5"/>
          </p:nvPr>
        </p:nvSpPr>
        <p:spPr>
          <a:noFill/>
        </p:spPr>
        <p:txBody>
          <a:bodyPr/>
          <a:lstStyle/>
          <a:p>
            <a:fld id="{88BE3F8B-B95B-480F-9D34-CEF07FE0A57B}" type="slidenum">
              <a:rPr lang="en-US" smtClean="0"/>
              <a:pPr/>
              <a:t>16</a:t>
            </a:fld>
            <a:endParaRPr lang="en-US" dirty="0" smtClean="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Slide Image Placeholder 1"/>
          <p:cNvSpPr>
            <a:spLocks noGrp="1" noRot="1" noChangeAspect="1" noTextEdit="1"/>
          </p:cNvSpPr>
          <p:nvPr>
            <p:ph type="sldImg"/>
          </p:nvPr>
        </p:nvSpPr>
        <p:spPr>
          <a:ln/>
        </p:spPr>
      </p:sp>
      <p:sp>
        <p:nvSpPr>
          <p:cNvPr id="86019" name="Notes Placeholder 2"/>
          <p:cNvSpPr>
            <a:spLocks noGrp="1"/>
          </p:cNvSpPr>
          <p:nvPr>
            <p:ph type="body" idx="1"/>
          </p:nvPr>
        </p:nvSpPr>
        <p:spPr>
          <a:noFill/>
          <a:ln/>
        </p:spPr>
        <p:txBody>
          <a:bodyPr/>
          <a:lstStyle/>
          <a:p>
            <a:pPr eaLnBrk="1" hangingPunct="1"/>
            <a:endParaRPr lang="en-US" dirty="0" smtClean="0"/>
          </a:p>
        </p:txBody>
      </p:sp>
      <p:sp>
        <p:nvSpPr>
          <p:cNvPr id="86020" name="Slide Number Placeholder 3"/>
          <p:cNvSpPr>
            <a:spLocks noGrp="1"/>
          </p:cNvSpPr>
          <p:nvPr>
            <p:ph type="sldNum" sz="quarter" idx="5"/>
          </p:nvPr>
        </p:nvSpPr>
        <p:spPr>
          <a:noFill/>
        </p:spPr>
        <p:txBody>
          <a:bodyPr/>
          <a:lstStyle/>
          <a:p>
            <a:fld id="{7F523D1D-A9B3-4965-AED1-5D9F7718588F}" type="slidenum">
              <a:rPr lang="en-US" smtClean="0"/>
              <a:pPr/>
              <a:t>17</a:t>
            </a:fld>
            <a:endParaRPr lang="en-US" dirty="0" smtClean="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Slide Image Placeholder 1"/>
          <p:cNvSpPr>
            <a:spLocks noGrp="1" noRot="1" noChangeAspect="1" noTextEdit="1"/>
          </p:cNvSpPr>
          <p:nvPr>
            <p:ph type="sldImg"/>
          </p:nvPr>
        </p:nvSpPr>
        <p:spPr>
          <a:ln/>
        </p:spPr>
      </p:sp>
      <p:sp>
        <p:nvSpPr>
          <p:cNvPr id="88067" name="Notes Placeholder 2"/>
          <p:cNvSpPr>
            <a:spLocks noGrp="1"/>
          </p:cNvSpPr>
          <p:nvPr>
            <p:ph type="body" idx="1"/>
          </p:nvPr>
        </p:nvSpPr>
        <p:spPr>
          <a:noFill/>
          <a:ln/>
        </p:spPr>
        <p:txBody>
          <a:bodyPr/>
          <a:lstStyle/>
          <a:p>
            <a:pPr eaLnBrk="1" hangingPunct="1"/>
            <a:endParaRPr lang="en-US" dirty="0" smtClean="0"/>
          </a:p>
        </p:txBody>
      </p:sp>
      <p:sp>
        <p:nvSpPr>
          <p:cNvPr id="88068" name="Slide Number Placeholder 3"/>
          <p:cNvSpPr>
            <a:spLocks noGrp="1"/>
          </p:cNvSpPr>
          <p:nvPr>
            <p:ph type="sldNum" sz="quarter" idx="5"/>
          </p:nvPr>
        </p:nvSpPr>
        <p:spPr>
          <a:noFill/>
        </p:spPr>
        <p:txBody>
          <a:bodyPr/>
          <a:lstStyle/>
          <a:p>
            <a:fld id="{5151240B-CDE7-4089-BC8E-560924B29BF5}" type="slidenum">
              <a:rPr lang="en-US" smtClean="0"/>
              <a:pPr/>
              <a:t>18</a:t>
            </a:fld>
            <a:endParaRPr lang="en-US" dirty="0" smtClean="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Slide Image Placeholder 1"/>
          <p:cNvSpPr>
            <a:spLocks noGrp="1" noRot="1" noChangeAspect="1" noTextEdit="1"/>
          </p:cNvSpPr>
          <p:nvPr>
            <p:ph type="sldImg"/>
          </p:nvPr>
        </p:nvSpPr>
        <p:spPr>
          <a:ln/>
        </p:spPr>
      </p:sp>
      <p:sp>
        <p:nvSpPr>
          <p:cNvPr id="90115" name="Notes Placeholder 2"/>
          <p:cNvSpPr>
            <a:spLocks noGrp="1"/>
          </p:cNvSpPr>
          <p:nvPr>
            <p:ph type="body" idx="1"/>
          </p:nvPr>
        </p:nvSpPr>
        <p:spPr>
          <a:noFill/>
          <a:ln/>
        </p:spPr>
        <p:txBody>
          <a:bodyPr/>
          <a:lstStyle/>
          <a:p>
            <a:pPr eaLnBrk="1" hangingPunct="1"/>
            <a:endParaRPr lang="en-US" smtClean="0"/>
          </a:p>
        </p:txBody>
      </p:sp>
      <p:sp>
        <p:nvSpPr>
          <p:cNvPr id="90116" name="Slide Number Placeholder 3"/>
          <p:cNvSpPr>
            <a:spLocks noGrp="1"/>
          </p:cNvSpPr>
          <p:nvPr>
            <p:ph type="sldNum" sz="quarter" idx="5"/>
          </p:nvPr>
        </p:nvSpPr>
        <p:spPr>
          <a:noFill/>
        </p:spPr>
        <p:txBody>
          <a:bodyPr/>
          <a:lstStyle/>
          <a:p>
            <a:fld id="{B6766592-D119-45DA-B46B-122A8AC4606A}" type="slidenum">
              <a:rPr lang="en-US" smtClean="0"/>
              <a:pPr/>
              <a:t>19</a:t>
            </a:fld>
            <a:endParaRPr 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963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s-PR" altLang="es-PR" dirty="0" smtClean="0"/>
          </a:p>
        </p:txBody>
      </p:sp>
      <p:sp>
        <p:nvSpPr>
          <p:cNvPr id="4" name="Slide Number Placeholder 3"/>
          <p:cNvSpPr>
            <a:spLocks noGrp="1"/>
          </p:cNvSpPr>
          <p:nvPr>
            <p:ph type="sldNum" sz="quarter" idx="5"/>
          </p:nvPr>
        </p:nvSpPr>
        <p:spPr/>
        <p:txBody>
          <a:bodyPr/>
          <a:lstStyle/>
          <a:p>
            <a:pPr>
              <a:defRPr/>
            </a:pPr>
            <a:fld id="{D815BD20-AD86-4503-B360-2ACA97934AC0}" type="slidenum">
              <a:rPr lang="en-US"/>
              <a:pPr>
                <a:defRPr/>
              </a:pPr>
              <a:t>2</a:t>
            </a:fld>
            <a:endParaRPr lang="en-US" dirty="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6" name="Slide Image Placeholder 1"/>
          <p:cNvSpPr>
            <a:spLocks noGrp="1" noRot="1" noChangeAspect="1" noTextEdit="1"/>
          </p:cNvSpPr>
          <p:nvPr>
            <p:ph type="sldImg"/>
          </p:nvPr>
        </p:nvSpPr>
        <p:spPr>
          <a:ln/>
        </p:spPr>
      </p:sp>
      <p:sp>
        <p:nvSpPr>
          <p:cNvPr id="103427" name="Notes Placeholder 2"/>
          <p:cNvSpPr>
            <a:spLocks noGrp="1"/>
          </p:cNvSpPr>
          <p:nvPr>
            <p:ph type="body" idx="1"/>
          </p:nvPr>
        </p:nvSpPr>
        <p:spPr>
          <a:noFill/>
          <a:ln/>
        </p:spPr>
        <p:txBody>
          <a:bodyPr/>
          <a:lstStyle/>
          <a:p>
            <a:pPr eaLnBrk="1" hangingPunct="1"/>
            <a:endParaRPr lang="en-US" smtClean="0"/>
          </a:p>
        </p:txBody>
      </p:sp>
      <p:sp>
        <p:nvSpPr>
          <p:cNvPr id="103428" name="Slide Number Placeholder 3"/>
          <p:cNvSpPr>
            <a:spLocks noGrp="1"/>
          </p:cNvSpPr>
          <p:nvPr>
            <p:ph type="sldNum" sz="quarter" idx="5"/>
          </p:nvPr>
        </p:nvSpPr>
        <p:spPr>
          <a:noFill/>
        </p:spPr>
        <p:txBody>
          <a:bodyPr/>
          <a:lstStyle/>
          <a:p>
            <a:fld id="{2B758305-5EB1-4141-8CFA-E6F5A53855DC}" type="slidenum">
              <a:rPr lang="en-US" smtClean="0"/>
              <a:pPr/>
              <a:t>20</a:t>
            </a:fld>
            <a:endParaRPr lang="en-US" smtClean="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Slide Image Placeholder 1"/>
          <p:cNvSpPr>
            <a:spLocks noGrp="1" noRot="1" noChangeAspect="1" noTextEdit="1"/>
          </p:cNvSpPr>
          <p:nvPr>
            <p:ph type="sldImg"/>
          </p:nvPr>
        </p:nvSpPr>
        <p:spPr bwMode="auto">
          <a:noFill/>
          <a:ln>
            <a:solidFill>
              <a:srgbClr val="000000"/>
            </a:solidFill>
            <a:miter lim="800000"/>
            <a:headEnd/>
            <a:tailEnd/>
          </a:ln>
        </p:spPr>
      </p:sp>
      <p:sp>
        <p:nvSpPr>
          <p:cNvPr id="68611"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68612"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5B4BBFC3-213A-40C3-93AA-46138B771E81}" type="slidenum">
              <a:rPr lang="en-US">
                <a:solidFill>
                  <a:prstClr val="black"/>
                </a:solidFill>
              </a:rPr>
              <a:pPr/>
              <a:t>21</a:t>
            </a:fld>
            <a:endParaRPr lang="en-US">
              <a:solidFill>
                <a:prstClr val="black"/>
              </a:solidFill>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Slide Image Placeholder 1"/>
          <p:cNvSpPr>
            <a:spLocks noGrp="1" noRot="1" noChangeAspect="1" noTextEdit="1"/>
          </p:cNvSpPr>
          <p:nvPr>
            <p:ph type="sldImg"/>
          </p:nvPr>
        </p:nvSpPr>
        <p:spPr bwMode="auto">
          <a:noFill/>
          <a:ln>
            <a:solidFill>
              <a:srgbClr val="000000"/>
            </a:solidFill>
            <a:miter lim="800000"/>
            <a:headEnd/>
            <a:tailEnd/>
          </a:ln>
        </p:spPr>
      </p:sp>
      <p:sp>
        <p:nvSpPr>
          <p:cNvPr id="70659"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7066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D5D8C9BD-59B3-437B-9A1A-A302CEB9227D}" type="slidenum">
              <a:rPr lang="en-US">
                <a:solidFill>
                  <a:prstClr val="black"/>
                </a:solidFill>
              </a:rPr>
              <a:pPr/>
              <a:t>22</a:t>
            </a:fld>
            <a:endParaRPr lang="en-US">
              <a:solidFill>
                <a:prstClr val="black"/>
              </a:solidFill>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4" name="Slide Image Placeholder 1"/>
          <p:cNvSpPr>
            <a:spLocks noGrp="1" noRot="1" noChangeAspect="1" noTextEdit="1"/>
          </p:cNvSpPr>
          <p:nvPr>
            <p:ph type="sldImg"/>
          </p:nvPr>
        </p:nvSpPr>
        <p:spPr>
          <a:ln/>
        </p:spPr>
      </p:sp>
      <p:sp>
        <p:nvSpPr>
          <p:cNvPr id="105475" name="Notes Placeholder 2"/>
          <p:cNvSpPr>
            <a:spLocks noGrp="1"/>
          </p:cNvSpPr>
          <p:nvPr>
            <p:ph type="body" idx="1"/>
          </p:nvPr>
        </p:nvSpPr>
        <p:spPr>
          <a:noFill/>
          <a:ln/>
        </p:spPr>
        <p:txBody>
          <a:bodyPr/>
          <a:lstStyle/>
          <a:p>
            <a:pPr eaLnBrk="1" hangingPunct="1"/>
            <a:endParaRPr lang="en-US" smtClean="0"/>
          </a:p>
        </p:txBody>
      </p:sp>
      <p:sp>
        <p:nvSpPr>
          <p:cNvPr id="105476" name="Slide Number Placeholder 3"/>
          <p:cNvSpPr>
            <a:spLocks noGrp="1"/>
          </p:cNvSpPr>
          <p:nvPr>
            <p:ph type="sldNum" sz="quarter" idx="5"/>
          </p:nvPr>
        </p:nvSpPr>
        <p:spPr>
          <a:noFill/>
        </p:spPr>
        <p:txBody>
          <a:bodyPr/>
          <a:lstStyle/>
          <a:p>
            <a:fld id="{BE07D9BE-23AE-45EB-84CE-4A3E669208F8}" type="slidenum">
              <a:rPr lang="en-US" smtClean="0"/>
              <a:pPr/>
              <a:t>23</a:t>
            </a:fld>
            <a:endParaRPr lang="en-US" smtClean="0"/>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Slide Image Placeholder 1"/>
          <p:cNvSpPr>
            <a:spLocks noGrp="1" noRot="1" noChangeAspect="1" noTextEdit="1"/>
          </p:cNvSpPr>
          <p:nvPr>
            <p:ph type="sldImg"/>
          </p:nvPr>
        </p:nvSpPr>
        <p:spPr bwMode="auto">
          <a:noFill/>
          <a:ln>
            <a:solidFill>
              <a:srgbClr val="000000"/>
            </a:solidFill>
            <a:miter lim="800000"/>
            <a:headEnd/>
            <a:tailEnd/>
          </a:ln>
        </p:spPr>
      </p:sp>
      <p:sp>
        <p:nvSpPr>
          <p:cNvPr id="92163"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92164"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82A4CA1E-FA4E-47C6-85DF-D2AFEC1C6F1D}" type="slidenum">
              <a:rPr lang="en-US">
                <a:solidFill>
                  <a:prstClr val="black"/>
                </a:solidFill>
              </a:rPr>
              <a:pPr/>
              <a:t>24</a:t>
            </a:fld>
            <a:endParaRPr lang="en-US">
              <a:solidFill>
                <a:prstClr val="black"/>
              </a:solidFill>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Slide Image Placeholder 1"/>
          <p:cNvSpPr>
            <a:spLocks noGrp="1" noRot="1" noChangeAspect="1" noTextEdit="1"/>
          </p:cNvSpPr>
          <p:nvPr>
            <p:ph type="sldImg"/>
          </p:nvPr>
        </p:nvSpPr>
        <p:spPr bwMode="auto">
          <a:noFill/>
          <a:ln>
            <a:solidFill>
              <a:srgbClr val="000000"/>
            </a:solidFill>
            <a:miter lim="800000"/>
            <a:headEnd/>
            <a:tailEnd/>
          </a:ln>
        </p:spPr>
      </p:sp>
      <p:sp>
        <p:nvSpPr>
          <p:cNvPr id="94211"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94212"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61448731-B926-4AB9-A25B-FD78F5299338}" type="slidenum">
              <a:rPr lang="en-US">
                <a:solidFill>
                  <a:prstClr val="black"/>
                </a:solidFill>
              </a:rPr>
              <a:pPr/>
              <a:t>25</a:t>
            </a:fld>
            <a:endParaRPr lang="en-US">
              <a:solidFill>
                <a:prstClr val="black"/>
              </a:solidFill>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Slide Image Placeholder 1"/>
          <p:cNvSpPr>
            <a:spLocks noGrp="1" noRot="1" noChangeAspect="1" noTextEdit="1"/>
          </p:cNvSpPr>
          <p:nvPr>
            <p:ph type="sldImg"/>
          </p:nvPr>
        </p:nvSpPr>
        <p:spPr>
          <a:ln/>
        </p:spPr>
      </p:sp>
      <p:sp>
        <p:nvSpPr>
          <p:cNvPr id="106499" name="Notes Placeholder 2"/>
          <p:cNvSpPr>
            <a:spLocks noGrp="1"/>
          </p:cNvSpPr>
          <p:nvPr>
            <p:ph type="body" idx="1"/>
          </p:nvPr>
        </p:nvSpPr>
        <p:spPr>
          <a:noFill/>
          <a:ln/>
        </p:spPr>
        <p:txBody>
          <a:bodyPr/>
          <a:lstStyle/>
          <a:p>
            <a:pPr eaLnBrk="1" hangingPunct="1"/>
            <a:endParaRPr lang="en-US" smtClean="0"/>
          </a:p>
        </p:txBody>
      </p:sp>
      <p:sp>
        <p:nvSpPr>
          <p:cNvPr id="106500" name="Slide Number Placeholder 3"/>
          <p:cNvSpPr>
            <a:spLocks noGrp="1"/>
          </p:cNvSpPr>
          <p:nvPr>
            <p:ph type="sldNum" sz="quarter" idx="5"/>
          </p:nvPr>
        </p:nvSpPr>
        <p:spPr>
          <a:noFill/>
        </p:spPr>
        <p:txBody>
          <a:bodyPr/>
          <a:lstStyle/>
          <a:p>
            <a:fld id="{F1B5609B-C12F-4C8C-B24A-F51EF73D4A3F}" type="slidenum">
              <a:rPr lang="en-US" smtClean="0"/>
              <a:pPr/>
              <a:t>26</a:t>
            </a:fld>
            <a:endParaRPr lang="en-US" smtClean="0"/>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6" name="Slide Image Placeholder 1"/>
          <p:cNvSpPr>
            <a:spLocks noGrp="1" noRot="1" noChangeAspect="1" noTextEdit="1"/>
          </p:cNvSpPr>
          <p:nvPr>
            <p:ph type="sldImg"/>
          </p:nvPr>
        </p:nvSpPr>
        <p:spPr>
          <a:ln/>
        </p:spPr>
      </p:sp>
      <p:sp>
        <p:nvSpPr>
          <p:cNvPr id="108547" name="Notes Placeholder 2"/>
          <p:cNvSpPr>
            <a:spLocks noGrp="1"/>
          </p:cNvSpPr>
          <p:nvPr>
            <p:ph type="body" idx="1"/>
          </p:nvPr>
        </p:nvSpPr>
        <p:spPr>
          <a:noFill/>
          <a:ln/>
        </p:spPr>
        <p:txBody>
          <a:bodyPr/>
          <a:lstStyle/>
          <a:p>
            <a:pPr eaLnBrk="1" hangingPunct="1"/>
            <a:endParaRPr lang="en-US" smtClean="0"/>
          </a:p>
        </p:txBody>
      </p:sp>
      <p:sp>
        <p:nvSpPr>
          <p:cNvPr id="108548" name="Slide Number Placeholder 3"/>
          <p:cNvSpPr>
            <a:spLocks noGrp="1"/>
          </p:cNvSpPr>
          <p:nvPr>
            <p:ph type="sldNum" sz="quarter" idx="5"/>
          </p:nvPr>
        </p:nvSpPr>
        <p:spPr>
          <a:noFill/>
        </p:spPr>
        <p:txBody>
          <a:bodyPr/>
          <a:lstStyle/>
          <a:p>
            <a:fld id="{FEA21C6C-3F5D-4D63-A4BE-D546031C379A}" type="slidenum">
              <a:rPr lang="en-US" smtClean="0"/>
              <a:pPr/>
              <a:t>27</a:t>
            </a:fld>
            <a:endParaRPr lang="en-US" smtClean="0"/>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618" name="Slide Image Placeholder 1"/>
          <p:cNvSpPr>
            <a:spLocks noGrp="1" noRot="1" noChangeAspect="1" noTextEdit="1"/>
          </p:cNvSpPr>
          <p:nvPr>
            <p:ph type="sldImg"/>
          </p:nvPr>
        </p:nvSpPr>
        <p:spPr>
          <a:ln/>
        </p:spPr>
      </p:sp>
      <p:sp>
        <p:nvSpPr>
          <p:cNvPr id="111619" name="Notes Placeholder 2"/>
          <p:cNvSpPr>
            <a:spLocks noGrp="1"/>
          </p:cNvSpPr>
          <p:nvPr>
            <p:ph type="body" idx="1"/>
          </p:nvPr>
        </p:nvSpPr>
        <p:spPr>
          <a:noFill/>
          <a:ln/>
        </p:spPr>
        <p:txBody>
          <a:bodyPr/>
          <a:lstStyle/>
          <a:p>
            <a:pPr eaLnBrk="1" hangingPunct="1"/>
            <a:endParaRPr lang="en-US" smtClean="0"/>
          </a:p>
        </p:txBody>
      </p:sp>
      <p:sp>
        <p:nvSpPr>
          <p:cNvPr id="111620" name="Slide Number Placeholder 3"/>
          <p:cNvSpPr>
            <a:spLocks noGrp="1"/>
          </p:cNvSpPr>
          <p:nvPr>
            <p:ph type="sldNum" sz="quarter" idx="5"/>
          </p:nvPr>
        </p:nvSpPr>
        <p:spPr>
          <a:noFill/>
        </p:spPr>
        <p:txBody>
          <a:bodyPr/>
          <a:lstStyle/>
          <a:p>
            <a:fld id="{CDD03EB1-018A-4CC5-9CB2-2187271C69D1}" type="slidenum">
              <a:rPr lang="en-US" smtClean="0"/>
              <a:pPr/>
              <a:t>28</a:t>
            </a:fld>
            <a:endParaRPr lang="en-US" smtClean="0"/>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714" name="Slide Image Placeholder 1"/>
          <p:cNvSpPr>
            <a:spLocks noGrp="1" noRot="1" noChangeAspect="1" noTextEdit="1"/>
          </p:cNvSpPr>
          <p:nvPr>
            <p:ph type="sldImg"/>
          </p:nvPr>
        </p:nvSpPr>
        <p:spPr>
          <a:ln/>
        </p:spPr>
      </p:sp>
      <p:sp>
        <p:nvSpPr>
          <p:cNvPr id="115715" name="Notes Placeholder 2"/>
          <p:cNvSpPr>
            <a:spLocks noGrp="1"/>
          </p:cNvSpPr>
          <p:nvPr>
            <p:ph type="body" idx="1"/>
          </p:nvPr>
        </p:nvSpPr>
        <p:spPr>
          <a:noFill/>
          <a:ln/>
        </p:spPr>
        <p:txBody>
          <a:bodyPr/>
          <a:lstStyle/>
          <a:p>
            <a:pPr eaLnBrk="1" hangingPunct="1"/>
            <a:endParaRPr lang="en-US" smtClean="0"/>
          </a:p>
        </p:txBody>
      </p:sp>
      <p:sp>
        <p:nvSpPr>
          <p:cNvPr id="115716" name="Slide Number Placeholder 3"/>
          <p:cNvSpPr>
            <a:spLocks noGrp="1"/>
          </p:cNvSpPr>
          <p:nvPr>
            <p:ph type="sldNum" sz="quarter" idx="5"/>
          </p:nvPr>
        </p:nvSpPr>
        <p:spPr>
          <a:noFill/>
        </p:spPr>
        <p:txBody>
          <a:bodyPr/>
          <a:lstStyle/>
          <a:p>
            <a:fld id="{688F6738-5A63-4382-86AE-5366880E1EF2}" type="slidenum">
              <a:rPr lang="en-US" smtClean="0"/>
              <a:pPr/>
              <a:t>29</a:t>
            </a:fld>
            <a:endParaRPr lang="en-US"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065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s-PR" altLang="es-PR" dirty="0" smtClean="0"/>
          </a:p>
        </p:txBody>
      </p:sp>
      <p:sp>
        <p:nvSpPr>
          <p:cNvPr id="4" name="Slide Number Placeholder 3"/>
          <p:cNvSpPr>
            <a:spLocks noGrp="1"/>
          </p:cNvSpPr>
          <p:nvPr>
            <p:ph type="sldNum" sz="quarter" idx="5"/>
          </p:nvPr>
        </p:nvSpPr>
        <p:spPr/>
        <p:txBody>
          <a:bodyPr/>
          <a:lstStyle/>
          <a:p>
            <a:pPr>
              <a:defRPr/>
            </a:pPr>
            <a:fld id="{8680F77A-465B-4049-9C3F-D936A386D1DC}" type="slidenum">
              <a:rPr lang="en-US"/>
              <a:pPr>
                <a:defRPr/>
              </a:pPr>
              <a:t>3</a:t>
            </a:fld>
            <a:endParaRPr lang="en-US" dirty="0"/>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8786" name="Slide Image Placeholder 1"/>
          <p:cNvSpPr>
            <a:spLocks noGrp="1" noRot="1" noChangeAspect="1" noTextEdit="1"/>
          </p:cNvSpPr>
          <p:nvPr>
            <p:ph type="sldImg"/>
          </p:nvPr>
        </p:nvSpPr>
        <p:spPr>
          <a:ln/>
        </p:spPr>
      </p:sp>
      <p:sp>
        <p:nvSpPr>
          <p:cNvPr id="118787" name="Notes Placeholder 2"/>
          <p:cNvSpPr>
            <a:spLocks noGrp="1"/>
          </p:cNvSpPr>
          <p:nvPr>
            <p:ph type="body" idx="1"/>
          </p:nvPr>
        </p:nvSpPr>
        <p:spPr>
          <a:noFill/>
          <a:ln/>
        </p:spPr>
        <p:txBody>
          <a:bodyPr/>
          <a:lstStyle/>
          <a:p>
            <a:pPr eaLnBrk="1" hangingPunct="1"/>
            <a:endParaRPr lang="en-US" smtClean="0"/>
          </a:p>
        </p:txBody>
      </p:sp>
      <p:sp>
        <p:nvSpPr>
          <p:cNvPr id="118788" name="Slide Number Placeholder 3"/>
          <p:cNvSpPr>
            <a:spLocks noGrp="1"/>
          </p:cNvSpPr>
          <p:nvPr>
            <p:ph type="sldNum" sz="quarter" idx="5"/>
          </p:nvPr>
        </p:nvSpPr>
        <p:spPr>
          <a:noFill/>
        </p:spPr>
        <p:txBody>
          <a:bodyPr/>
          <a:lstStyle/>
          <a:p>
            <a:fld id="{31BE2E0B-6A5A-4565-81F1-4E4822251ECE}" type="slidenum">
              <a:rPr lang="en-US" smtClean="0"/>
              <a:pPr/>
              <a:t>30</a:t>
            </a:fld>
            <a:endParaRPr lang="en-US" smtClean="0"/>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6674" name="Slide Image Placeholder 1"/>
          <p:cNvSpPr>
            <a:spLocks noGrp="1" noRot="1" noChangeAspect="1" noTextEdit="1"/>
          </p:cNvSpPr>
          <p:nvPr>
            <p:ph type="sldImg"/>
          </p:nvPr>
        </p:nvSpPr>
        <p:spPr bwMode="auto">
          <a:noFill/>
          <a:ln>
            <a:solidFill>
              <a:srgbClr val="000000"/>
            </a:solidFill>
            <a:miter lim="800000"/>
            <a:headEnd/>
            <a:tailEnd/>
          </a:ln>
        </p:spPr>
      </p:sp>
      <p:sp>
        <p:nvSpPr>
          <p:cNvPr id="156675"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156676"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8688AB76-EFAF-4FE4-91DA-C4B9E53DA714}" type="slidenum">
              <a:rPr lang="en-US">
                <a:solidFill>
                  <a:prstClr val="black"/>
                </a:solidFill>
              </a:rPr>
              <a:pPr/>
              <a:t>31</a:t>
            </a:fld>
            <a:endParaRPr lang="en-US">
              <a:solidFill>
                <a:prstClr val="black"/>
              </a:solidFill>
            </a:endParaRPr>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8722" name="Slide Image Placeholder 1"/>
          <p:cNvSpPr>
            <a:spLocks noGrp="1" noRot="1" noChangeAspect="1" noTextEdit="1"/>
          </p:cNvSpPr>
          <p:nvPr>
            <p:ph type="sldImg"/>
          </p:nvPr>
        </p:nvSpPr>
        <p:spPr bwMode="auto">
          <a:noFill/>
          <a:ln>
            <a:solidFill>
              <a:srgbClr val="000000"/>
            </a:solidFill>
            <a:miter lim="800000"/>
            <a:headEnd/>
            <a:tailEnd/>
          </a:ln>
        </p:spPr>
      </p:sp>
      <p:sp>
        <p:nvSpPr>
          <p:cNvPr id="158723"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158724"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77D423C3-303D-47B0-9AED-C4625028EA24}" type="slidenum">
              <a:rPr lang="en-US">
                <a:solidFill>
                  <a:prstClr val="black"/>
                </a:solidFill>
              </a:rPr>
              <a:pPr/>
              <a:t>32</a:t>
            </a:fld>
            <a:endParaRPr lang="en-US">
              <a:solidFill>
                <a:prstClr val="black"/>
              </a:solidFill>
            </a:endParaRPr>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2818" name="Slide Image Placeholder 1"/>
          <p:cNvSpPr>
            <a:spLocks noGrp="1" noRot="1" noChangeAspect="1" noTextEdit="1"/>
          </p:cNvSpPr>
          <p:nvPr>
            <p:ph type="sldImg"/>
          </p:nvPr>
        </p:nvSpPr>
        <p:spPr bwMode="auto">
          <a:noFill/>
          <a:ln>
            <a:solidFill>
              <a:srgbClr val="000000"/>
            </a:solidFill>
            <a:miter lim="800000"/>
            <a:headEnd/>
            <a:tailEnd/>
          </a:ln>
        </p:spPr>
      </p:sp>
      <p:sp>
        <p:nvSpPr>
          <p:cNvPr id="162819"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16282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AD24D617-2B4C-4013-95C9-84865954692C}" type="slidenum">
              <a:rPr lang="en-US">
                <a:solidFill>
                  <a:prstClr val="black"/>
                </a:solidFill>
              </a:rPr>
              <a:pPr/>
              <a:t>33</a:t>
            </a:fld>
            <a:endParaRPr lang="en-US">
              <a:solidFill>
                <a:prstClr val="black"/>
              </a:solidFill>
            </a:endParaRPr>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4866" name="Slide Image Placeholder 1"/>
          <p:cNvSpPr>
            <a:spLocks noGrp="1" noRot="1" noChangeAspect="1" noTextEdit="1"/>
          </p:cNvSpPr>
          <p:nvPr>
            <p:ph type="sldImg"/>
          </p:nvPr>
        </p:nvSpPr>
        <p:spPr bwMode="auto">
          <a:noFill/>
          <a:ln>
            <a:solidFill>
              <a:srgbClr val="000000"/>
            </a:solidFill>
            <a:miter lim="800000"/>
            <a:headEnd/>
            <a:tailEnd/>
          </a:ln>
        </p:spPr>
      </p:sp>
      <p:sp>
        <p:nvSpPr>
          <p:cNvPr id="164867"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164868"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635F80FE-F928-44E4-9B1E-D36FE99B4021}" type="slidenum">
              <a:rPr lang="en-US">
                <a:solidFill>
                  <a:prstClr val="black"/>
                </a:solidFill>
              </a:rPr>
              <a:pPr/>
              <a:t>34</a:t>
            </a:fld>
            <a:endParaRPr lang="en-US">
              <a:solidFill>
                <a:prstClr val="black"/>
              </a:solidFill>
            </a:endParaRPr>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8962" name="Slide Image Placeholder 1"/>
          <p:cNvSpPr>
            <a:spLocks noGrp="1" noRot="1" noChangeAspect="1" noTextEdit="1"/>
          </p:cNvSpPr>
          <p:nvPr>
            <p:ph type="sldImg"/>
          </p:nvPr>
        </p:nvSpPr>
        <p:spPr bwMode="auto">
          <a:noFill/>
          <a:ln>
            <a:solidFill>
              <a:srgbClr val="000000"/>
            </a:solidFill>
            <a:miter lim="800000"/>
            <a:headEnd/>
            <a:tailEnd/>
          </a:ln>
        </p:spPr>
      </p:sp>
      <p:sp>
        <p:nvSpPr>
          <p:cNvPr id="168963"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US" smtClean="0"/>
          </a:p>
        </p:txBody>
      </p:sp>
      <p:sp>
        <p:nvSpPr>
          <p:cNvPr id="168964"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04AA58DD-BFD3-474F-A0B8-2773C8CE4207}" type="slidenum">
              <a:rPr lang="en-US">
                <a:solidFill>
                  <a:prstClr val="black"/>
                </a:solidFill>
              </a:rPr>
              <a:pPr/>
              <a:t>35</a:t>
            </a:fld>
            <a:endParaRPr lang="en-US">
              <a:solidFill>
                <a:prstClr val="black"/>
              </a:solidFill>
            </a:endParaRPr>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858" name="Slide Image Placeholder 1"/>
          <p:cNvSpPr>
            <a:spLocks noGrp="1" noRot="1" noChangeAspect="1" noTextEdit="1"/>
          </p:cNvSpPr>
          <p:nvPr>
            <p:ph type="sldImg"/>
          </p:nvPr>
        </p:nvSpPr>
        <p:spPr>
          <a:ln/>
        </p:spPr>
      </p:sp>
      <p:sp>
        <p:nvSpPr>
          <p:cNvPr id="121859" name="Notes Placeholder 2"/>
          <p:cNvSpPr>
            <a:spLocks noGrp="1"/>
          </p:cNvSpPr>
          <p:nvPr>
            <p:ph type="body" idx="1"/>
          </p:nvPr>
        </p:nvSpPr>
        <p:spPr>
          <a:noFill/>
          <a:ln/>
        </p:spPr>
        <p:txBody>
          <a:bodyPr/>
          <a:lstStyle/>
          <a:p>
            <a:pPr eaLnBrk="1" hangingPunct="1"/>
            <a:endParaRPr lang="en-US" smtClean="0"/>
          </a:p>
        </p:txBody>
      </p:sp>
      <p:sp>
        <p:nvSpPr>
          <p:cNvPr id="121860" name="Slide Number Placeholder 3"/>
          <p:cNvSpPr>
            <a:spLocks noGrp="1"/>
          </p:cNvSpPr>
          <p:nvPr>
            <p:ph type="sldNum" sz="quarter" idx="5"/>
          </p:nvPr>
        </p:nvSpPr>
        <p:spPr>
          <a:noFill/>
        </p:spPr>
        <p:txBody>
          <a:bodyPr/>
          <a:lstStyle/>
          <a:p>
            <a:fld id="{F54D9823-7070-4CD8-9119-2DFF649AD4E4}" type="slidenum">
              <a:rPr lang="en-US" smtClean="0"/>
              <a:pPr/>
              <a:t>36</a:t>
            </a:fld>
            <a:endParaRPr lang="en-US" smtClean="0"/>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82" name="Slide Image Placeholder 1"/>
          <p:cNvSpPr>
            <a:spLocks noGrp="1" noRot="1" noChangeAspect="1" noTextEdit="1"/>
          </p:cNvSpPr>
          <p:nvPr>
            <p:ph type="sldImg"/>
          </p:nvPr>
        </p:nvSpPr>
        <p:spPr>
          <a:ln/>
        </p:spPr>
      </p:sp>
      <p:sp>
        <p:nvSpPr>
          <p:cNvPr id="122883" name="Notes Placeholder 2"/>
          <p:cNvSpPr>
            <a:spLocks noGrp="1"/>
          </p:cNvSpPr>
          <p:nvPr>
            <p:ph type="body" idx="1"/>
          </p:nvPr>
        </p:nvSpPr>
        <p:spPr>
          <a:noFill/>
          <a:ln/>
        </p:spPr>
        <p:txBody>
          <a:bodyPr/>
          <a:lstStyle/>
          <a:p>
            <a:pPr eaLnBrk="1" hangingPunct="1"/>
            <a:endParaRPr lang="en-US" smtClean="0"/>
          </a:p>
        </p:txBody>
      </p:sp>
      <p:sp>
        <p:nvSpPr>
          <p:cNvPr id="122884" name="Slide Number Placeholder 3"/>
          <p:cNvSpPr>
            <a:spLocks noGrp="1"/>
          </p:cNvSpPr>
          <p:nvPr>
            <p:ph type="sldNum" sz="quarter" idx="5"/>
          </p:nvPr>
        </p:nvSpPr>
        <p:spPr>
          <a:noFill/>
        </p:spPr>
        <p:txBody>
          <a:bodyPr/>
          <a:lstStyle/>
          <a:p>
            <a:fld id="{A8F66714-C58C-4760-A751-C24E5D82235D}" type="slidenum">
              <a:rPr lang="en-US" smtClean="0"/>
              <a:pPr/>
              <a:t>37</a:t>
            </a:fld>
            <a:endParaRPr lang="en-US" smtClean="0"/>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4930" name="Slide Image Placeholder 1"/>
          <p:cNvSpPr>
            <a:spLocks noGrp="1" noRot="1" noChangeAspect="1" noTextEdit="1"/>
          </p:cNvSpPr>
          <p:nvPr>
            <p:ph type="sldImg"/>
          </p:nvPr>
        </p:nvSpPr>
        <p:spPr>
          <a:ln/>
        </p:spPr>
      </p:sp>
      <p:sp>
        <p:nvSpPr>
          <p:cNvPr id="124931" name="Notes Placeholder 2"/>
          <p:cNvSpPr>
            <a:spLocks noGrp="1"/>
          </p:cNvSpPr>
          <p:nvPr>
            <p:ph type="body" idx="1"/>
          </p:nvPr>
        </p:nvSpPr>
        <p:spPr>
          <a:noFill/>
          <a:ln/>
        </p:spPr>
        <p:txBody>
          <a:bodyPr/>
          <a:lstStyle/>
          <a:p>
            <a:pPr eaLnBrk="1" hangingPunct="1"/>
            <a:endParaRPr lang="en-US" smtClean="0"/>
          </a:p>
        </p:txBody>
      </p:sp>
      <p:sp>
        <p:nvSpPr>
          <p:cNvPr id="124932" name="Slide Number Placeholder 3"/>
          <p:cNvSpPr>
            <a:spLocks noGrp="1"/>
          </p:cNvSpPr>
          <p:nvPr>
            <p:ph type="sldNum" sz="quarter" idx="5"/>
          </p:nvPr>
        </p:nvSpPr>
        <p:spPr>
          <a:noFill/>
        </p:spPr>
        <p:txBody>
          <a:bodyPr/>
          <a:lstStyle/>
          <a:p>
            <a:fld id="{B3F5045A-566C-4C1F-A8E5-B3C8160117F8}" type="slidenum">
              <a:rPr lang="en-US" smtClean="0"/>
              <a:pPr/>
              <a:t>38</a:t>
            </a:fld>
            <a:endParaRPr lang="en-US" smtClean="0"/>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858" name="Slide Image Placeholder 1"/>
          <p:cNvSpPr>
            <a:spLocks noGrp="1" noRot="1" noChangeAspect="1" noTextEdit="1"/>
          </p:cNvSpPr>
          <p:nvPr>
            <p:ph type="sldImg"/>
          </p:nvPr>
        </p:nvSpPr>
        <p:spPr bwMode="auto">
          <a:noFill/>
          <a:ln>
            <a:solidFill>
              <a:srgbClr val="000000"/>
            </a:solidFill>
            <a:miter lim="800000"/>
            <a:headEnd/>
            <a:tailEnd/>
          </a:ln>
        </p:spPr>
      </p:sp>
      <p:sp>
        <p:nvSpPr>
          <p:cNvPr id="121859"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12186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1013B532-7808-4068-B232-ED8F3198B783}" type="slidenum">
              <a:rPr lang="en-US">
                <a:solidFill>
                  <a:prstClr val="black"/>
                </a:solidFill>
              </a:rPr>
              <a:pPr/>
              <a:t>39</a:t>
            </a:fld>
            <a:endParaRPr lang="en-US">
              <a:solidFill>
                <a:prstClr val="black"/>
              </a:solidFill>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065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s-PR" altLang="es-PR" dirty="0" smtClean="0"/>
          </a:p>
        </p:txBody>
      </p:sp>
      <p:sp>
        <p:nvSpPr>
          <p:cNvPr id="4" name="Slide Number Placeholder 3"/>
          <p:cNvSpPr>
            <a:spLocks noGrp="1"/>
          </p:cNvSpPr>
          <p:nvPr>
            <p:ph type="sldNum" sz="quarter" idx="5"/>
          </p:nvPr>
        </p:nvSpPr>
        <p:spPr/>
        <p:txBody>
          <a:bodyPr/>
          <a:lstStyle/>
          <a:p>
            <a:pPr>
              <a:defRPr/>
            </a:pPr>
            <a:fld id="{8680F77A-465B-4049-9C3F-D936A386D1DC}" type="slidenum">
              <a:rPr lang="en-US"/>
              <a:pPr>
                <a:defRPr/>
              </a:pPr>
              <a:t>4</a:t>
            </a:fld>
            <a:endParaRPr lang="en-US" dirty="0"/>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4930" name="Slide Image Placeholder 1"/>
          <p:cNvSpPr>
            <a:spLocks noGrp="1" noRot="1" noChangeAspect="1" noTextEdit="1"/>
          </p:cNvSpPr>
          <p:nvPr>
            <p:ph type="sldImg"/>
          </p:nvPr>
        </p:nvSpPr>
        <p:spPr bwMode="auto">
          <a:noFill/>
          <a:ln>
            <a:solidFill>
              <a:srgbClr val="000000"/>
            </a:solidFill>
            <a:miter lim="800000"/>
            <a:headEnd/>
            <a:tailEnd/>
          </a:ln>
        </p:spPr>
      </p:sp>
      <p:sp>
        <p:nvSpPr>
          <p:cNvPr id="124931"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124932"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48A3EAF5-436A-457F-9D34-803ACBBE9EA8}" type="slidenum">
              <a:rPr lang="en-US">
                <a:solidFill>
                  <a:prstClr val="black"/>
                </a:solidFill>
              </a:rPr>
              <a:pPr/>
              <a:t>40</a:t>
            </a:fld>
            <a:endParaRPr lang="en-US">
              <a:solidFill>
                <a:prstClr val="black"/>
              </a:solidFill>
            </a:endParaRPr>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5954" name="Slide Image Placeholder 1"/>
          <p:cNvSpPr>
            <a:spLocks noGrp="1" noRot="1" noChangeAspect="1" noTextEdit="1"/>
          </p:cNvSpPr>
          <p:nvPr>
            <p:ph type="sldImg"/>
          </p:nvPr>
        </p:nvSpPr>
        <p:spPr bwMode="auto">
          <a:noFill/>
          <a:ln>
            <a:solidFill>
              <a:srgbClr val="000000"/>
            </a:solidFill>
            <a:miter lim="800000"/>
            <a:headEnd/>
            <a:tailEnd/>
          </a:ln>
        </p:spPr>
      </p:sp>
      <p:sp>
        <p:nvSpPr>
          <p:cNvPr id="125955"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125956"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488F3C57-EF93-4F12-8DE9-EE82F1BBBFC5}" type="slidenum">
              <a:rPr lang="en-US">
                <a:solidFill>
                  <a:prstClr val="black"/>
                </a:solidFill>
              </a:rPr>
              <a:pPr/>
              <a:t>41</a:t>
            </a:fld>
            <a:endParaRPr lang="en-US">
              <a:solidFill>
                <a:prstClr val="black"/>
              </a:solidFill>
            </a:endParaRPr>
          </a:p>
        </p:txBody>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978" name="Slide Image Placeholder 1"/>
          <p:cNvSpPr>
            <a:spLocks noGrp="1" noRot="1" noChangeAspect="1" noTextEdit="1"/>
          </p:cNvSpPr>
          <p:nvPr>
            <p:ph type="sldImg"/>
          </p:nvPr>
        </p:nvSpPr>
        <p:spPr bwMode="auto">
          <a:noFill/>
          <a:ln>
            <a:solidFill>
              <a:srgbClr val="000000"/>
            </a:solidFill>
            <a:miter lim="800000"/>
            <a:headEnd/>
            <a:tailEnd/>
          </a:ln>
        </p:spPr>
      </p:sp>
      <p:sp>
        <p:nvSpPr>
          <p:cNvPr id="126979"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12698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BEFCE224-DAE9-4D29-AAC9-A9DD0729CFC5}" type="slidenum">
              <a:rPr lang="en-US">
                <a:solidFill>
                  <a:prstClr val="black"/>
                </a:solidFill>
              </a:rPr>
              <a:pPr/>
              <a:t>42</a:t>
            </a:fld>
            <a:endParaRPr lang="en-US">
              <a:solidFill>
                <a:prstClr val="black"/>
              </a:solidFill>
            </a:endParaRPr>
          </a:p>
        </p:txBody>
      </p:sp>
    </p:spTree>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050" name="Slide Image Placeholder 1"/>
          <p:cNvSpPr>
            <a:spLocks noGrp="1" noRot="1" noChangeAspect="1" noTextEdit="1"/>
          </p:cNvSpPr>
          <p:nvPr>
            <p:ph type="sldImg"/>
          </p:nvPr>
        </p:nvSpPr>
        <p:spPr bwMode="auto">
          <a:noFill/>
          <a:ln>
            <a:solidFill>
              <a:srgbClr val="000000"/>
            </a:solidFill>
            <a:miter lim="800000"/>
            <a:headEnd/>
            <a:tailEnd/>
          </a:ln>
        </p:spPr>
      </p:sp>
      <p:sp>
        <p:nvSpPr>
          <p:cNvPr id="130051"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130052"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A0F25090-4E3D-4C97-A347-7B3946554C48}" type="slidenum">
              <a:rPr lang="en-US">
                <a:solidFill>
                  <a:prstClr val="black"/>
                </a:solidFill>
              </a:rPr>
              <a:pPr/>
              <a:t>43</a:t>
            </a:fld>
            <a:endParaRPr lang="en-US">
              <a:solidFill>
                <a:prstClr val="black"/>
              </a:solidFill>
            </a:endParaRPr>
          </a:p>
        </p:txBody>
      </p:sp>
    </p:spTree>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Slide Image Placeholder 1"/>
          <p:cNvSpPr>
            <a:spLocks noGrp="1" noRot="1" noChangeAspect="1" noTextEdit="1"/>
          </p:cNvSpPr>
          <p:nvPr>
            <p:ph type="sldImg"/>
          </p:nvPr>
        </p:nvSpPr>
        <p:spPr bwMode="auto">
          <a:noFill/>
          <a:ln>
            <a:solidFill>
              <a:srgbClr val="000000"/>
            </a:solidFill>
            <a:miter lim="800000"/>
            <a:headEnd/>
            <a:tailEnd/>
          </a:ln>
        </p:spPr>
      </p:sp>
      <p:sp>
        <p:nvSpPr>
          <p:cNvPr id="80899"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8090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D83233AD-A791-4867-B937-EBA93AABF10A}" type="slidenum">
              <a:rPr lang="en-US">
                <a:solidFill>
                  <a:prstClr val="black"/>
                </a:solidFill>
              </a:rPr>
              <a:pPr/>
              <a:t>44</a:t>
            </a:fld>
            <a:endParaRPr lang="en-US">
              <a:solidFill>
                <a:prstClr val="black"/>
              </a:solidFill>
            </a:endParaRPr>
          </a:p>
        </p:txBody>
      </p:sp>
    </p:spTree>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Slide Image Placeholder 1"/>
          <p:cNvSpPr>
            <a:spLocks noGrp="1" noRot="1" noChangeAspect="1" noTextEdit="1"/>
          </p:cNvSpPr>
          <p:nvPr>
            <p:ph type="sldImg"/>
          </p:nvPr>
        </p:nvSpPr>
        <p:spPr bwMode="auto">
          <a:noFill/>
          <a:ln>
            <a:solidFill>
              <a:srgbClr val="000000"/>
            </a:solidFill>
            <a:miter lim="800000"/>
            <a:headEnd/>
            <a:tailEnd/>
          </a:ln>
        </p:spPr>
      </p:sp>
      <p:sp>
        <p:nvSpPr>
          <p:cNvPr id="82947"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82948"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4F38769D-055B-429F-9C6D-1E75026EA37C}" type="slidenum">
              <a:rPr lang="en-US">
                <a:solidFill>
                  <a:prstClr val="black"/>
                </a:solidFill>
              </a:rPr>
              <a:pPr/>
              <a:t>45</a:t>
            </a:fld>
            <a:endParaRPr lang="en-US">
              <a:solidFill>
                <a:prstClr val="black"/>
              </a:solidFill>
            </a:endParaRPr>
          </a:p>
        </p:txBody>
      </p:sp>
    </p:spTree>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Slide Image Placeholder 1"/>
          <p:cNvSpPr>
            <a:spLocks noGrp="1" noRot="1" noChangeAspect="1" noTextEdit="1"/>
          </p:cNvSpPr>
          <p:nvPr>
            <p:ph type="sldImg"/>
          </p:nvPr>
        </p:nvSpPr>
        <p:spPr bwMode="auto">
          <a:noFill/>
          <a:ln>
            <a:solidFill>
              <a:srgbClr val="000000"/>
            </a:solidFill>
            <a:miter lim="800000"/>
            <a:headEnd/>
            <a:tailEnd/>
          </a:ln>
        </p:spPr>
      </p:sp>
      <p:sp>
        <p:nvSpPr>
          <p:cNvPr id="84995"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84996"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BCD3CF20-8D3B-4EA9-9063-204BE19479A8}" type="slidenum">
              <a:rPr lang="en-US">
                <a:solidFill>
                  <a:prstClr val="black"/>
                </a:solidFill>
              </a:rPr>
              <a:pPr/>
              <a:t>46</a:t>
            </a:fld>
            <a:endParaRPr lang="en-US">
              <a:solidFill>
                <a:prstClr val="black"/>
              </a:solidFill>
            </a:endParaRPr>
          </a:p>
        </p:txBody>
      </p:sp>
    </p:spTree>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Slide Image Placeholder 1"/>
          <p:cNvSpPr>
            <a:spLocks noGrp="1" noRot="1" noChangeAspect="1" noTextEdit="1"/>
          </p:cNvSpPr>
          <p:nvPr>
            <p:ph type="sldImg"/>
          </p:nvPr>
        </p:nvSpPr>
        <p:spPr bwMode="auto">
          <a:noFill/>
          <a:ln>
            <a:solidFill>
              <a:srgbClr val="000000"/>
            </a:solidFill>
            <a:miter lim="800000"/>
            <a:headEnd/>
            <a:tailEnd/>
          </a:ln>
        </p:spPr>
      </p:sp>
      <p:sp>
        <p:nvSpPr>
          <p:cNvPr id="86019"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8602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29E1A555-ED29-4936-8BA9-17F9368EEAF9}" type="slidenum">
              <a:rPr lang="en-US">
                <a:solidFill>
                  <a:prstClr val="black"/>
                </a:solidFill>
              </a:rPr>
              <a:pPr/>
              <a:t>47</a:t>
            </a:fld>
            <a:endParaRPr lang="en-US">
              <a:solidFill>
                <a:prstClr val="black"/>
              </a:solidFill>
            </a:endParaRPr>
          </a:p>
        </p:txBody>
      </p:sp>
    </p:spTree>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Slide Image Placeholder 1"/>
          <p:cNvSpPr>
            <a:spLocks noGrp="1" noRot="1" noChangeAspect="1" noTextEdit="1"/>
          </p:cNvSpPr>
          <p:nvPr>
            <p:ph type="sldImg"/>
          </p:nvPr>
        </p:nvSpPr>
        <p:spPr bwMode="auto">
          <a:noFill/>
          <a:ln>
            <a:solidFill>
              <a:srgbClr val="000000"/>
            </a:solidFill>
            <a:miter lim="800000"/>
            <a:headEnd/>
            <a:tailEnd/>
          </a:ln>
        </p:spPr>
      </p:sp>
      <p:sp>
        <p:nvSpPr>
          <p:cNvPr id="89091"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89092"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6B0813D9-CF9A-46FB-92AD-2B4B8800ACBA}" type="slidenum">
              <a:rPr lang="en-US">
                <a:solidFill>
                  <a:prstClr val="black"/>
                </a:solidFill>
              </a:rPr>
              <a:pPr/>
              <a:t>48</a:t>
            </a:fld>
            <a:endParaRPr lang="en-US">
              <a:solidFill>
                <a:prstClr val="black"/>
              </a:solidFill>
            </a:endParaRPr>
          </a:p>
        </p:txBody>
      </p:sp>
    </p:spTree>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Slide Image Placeholder 1"/>
          <p:cNvSpPr>
            <a:spLocks noGrp="1" noRot="1" noChangeAspect="1" noTextEdit="1"/>
          </p:cNvSpPr>
          <p:nvPr>
            <p:ph type="sldImg"/>
          </p:nvPr>
        </p:nvSpPr>
        <p:spPr bwMode="auto">
          <a:noFill/>
          <a:ln>
            <a:solidFill>
              <a:srgbClr val="000000"/>
            </a:solidFill>
            <a:miter lim="800000"/>
            <a:headEnd/>
            <a:tailEnd/>
          </a:ln>
        </p:spPr>
      </p:sp>
      <p:sp>
        <p:nvSpPr>
          <p:cNvPr id="90115"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90116"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8955745-4A96-4A2A-8123-E546E003BB54}" type="slidenum">
              <a:rPr lang="en-US">
                <a:solidFill>
                  <a:prstClr val="black"/>
                </a:solidFill>
              </a:rPr>
              <a:pPr/>
              <a:t>49</a:t>
            </a:fld>
            <a:endParaRPr lang="en-US">
              <a:solidFill>
                <a:prstClr val="black"/>
              </a:solidFill>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Slide Image Placeholder 1"/>
          <p:cNvSpPr>
            <a:spLocks noGrp="1" noRot="1" noChangeAspect="1" noTextEdit="1"/>
          </p:cNvSpPr>
          <p:nvPr>
            <p:ph type="sldImg"/>
          </p:nvPr>
        </p:nvSpPr>
        <p:spPr>
          <a:ln/>
        </p:spPr>
      </p:sp>
      <p:sp>
        <p:nvSpPr>
          <p:cNvPr id="70659" name="Notes Placeholder 2"/>
          <p:cNvSpPr>
            <a:spLocks noGrp="1"/>
          </p:cNvSpPr>
          <p:nvPr>
            <p:ph type="body" idx="1"/>
          </p:nvPr>
        </p:nvSpPr>
        <p:spPr>
          <a:noFill/>
          <a:ln/>
        </p:spPr>
        <p:txBody>
          <a:bodyPr/>
          <a:lstStyle/>
          <a:p>
            <a:pPr eaLnBrk="1" hangingPunct="1"/>
            <a:endParaRPr lang="en-US" dirty="0" smtClean="0"/>
          </a:p>
        </p:txBody>
      </p:sp>
      <p:sp>
        <p:nvSpPr>
          <p:cNvPr id="70660" name="Slide Number Placeholder 3"/>
          <p:cNvSpPr>
            <a:spLocks noGrp="1"/>
          </p:cNvSpPr>
          <p:nvPr>
            <p:ph type="sldNum" sz="quarter" idx="5"/>
          </p:nvPr>
        </p:nvSpPr>
        <p:spPr>
          <a:noFill/>
        </p:spPr>
        <p:txBody>
          <a:bodyPr/>
          <a:lstStyle/>
          <a:p>
            <a:fld id="{A1A4B2F4-FA80-40BC-987D-D3CFF7653C44}" type="slidenum">
              <a:rPr lang="en-US" smtClean="0"/>
              <a:pPr/>
              <a:t>5</a:t>
            </a:fld>
            <a:endParaRPr lang="en-US" dirty="0" smtClean="0"/>
          </a:p>
        </p:txBody>
      </p:sp>
    </p:spTree>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Slide Image Placeholder 1"/>
          <p:cNvSpPr>
            <a:spLocks noGrp="1" noRot="1" noChangeAspect="1" noTextEdit="1"/>
          </p:cNvSpPr>
          <p:nvPr>
            <p:ph type="sldImg"/>
          </p:nvPr>
        </p:nvSpPr>
        <p:spPr bwMode="auto">
          <a:noFill/>
          <a:ln>
            <a:solidFill>
              <a:srgbClr val="000000"/>
            </a:solidFill>
            <a:miter lim="800000"/>
            <a:headEnd/>
            <a:tailEnd/>
          </a:ln>
        </p:spPr>
      </p:sp>
      <p:sp>
        <p:nvSpPr>
          <p:cNvPr id="91139"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9114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C8EA1FFA-8F4F-476B-A6EE-4510983B7056}" type="slidenum">
              <a:rPr lang="en-US">
                <a:solidFill>
                  <a:prstClr val="black"/>
                </a:solidFill>
              </a:rPr>
              <a:pPr/>
              <a:t>50</a:t>
            </a:fld>
            <a:endParaRPr lang="en-US">
              <a:solidFill>
                <a:prstClr val="black"/>
              </a:solidFill>
            </a:endParaRPr>
          </a:p>
        </p:txBody>
      </p:sp>
    </p:spTree>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Slide Image Placeholder 1"/>
          <p:cNvSpPr>
            <a:spLocks noGrp="1" noRot="1" noChangeAspect="1" noTextEdit="1"/>
          </p:cNvSpPr>
          <p:nvPr>
            <p:ph type="sldImg"/>
          </p:nvPr>
        </p:nvSpPr>
        <p:spPr bwMode="auto">
          <a:noFill/>
          <a:ln>
            <a:solidFill>
              <a:srgbClr val="000000"/>
            </a:solidFill>
            <a:miter lim="800000"/>
            <a:headEnd/>
            <a:tailEnd/>
          </a:ln>
        </p:spPr>
      </p:sp>
      <p:sp>
        <p:nvSpPr>
          <p:cNvPr id="106499"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10650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F90543FE-8D58-4968-BABE-AB918FE96790}" type="slidenum">
              <a:rPr lang="en-US">
                <a:solidFill>
                  <a:prstClr val="black"/>
                </a:solidFill>
              </a:rPr>
              <a:pPr/>
              <a:t>51</a:t>
            </a:fld>
            <a:endParaRPr lang="en-US">
              <a:solidFill>
                <a:prstClr val="black"/>
              </a:solidFill>
            </a:endParaRPr>
          </a:p>
        </p:txBody>
      </p:sp>
    </p:spTree>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594" name="Slide Image Placeholder 1"/>
          <p:cNvSpPr>
            <a:spLocks noGrp="1" noRot="1" noChangeAspect="1" noTextEdit="1"/>
          </p:cNvSpPr>
          <p:nvPr>
            <p:ph type="sldImg"/>
          </p:nvPr>
        </p:nvSpPr>
        <p:spPr bwMode="auto">
          <a:noFill/>
          <a:ln>
            <a:solidFill>
              <a:srgbClr val="000000"/>
            </a:solidFill>
            <a:miter lim="800000"/>
            <a:headEnd/>
            <a:tailEnd/>
          </a:ln>
        </p:spPr>
      </p:sp>
      <p:sp>
        <p:nvSpPr>
          <p:cNvPr id="110595"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110596"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D6B87716-56F5-47EA-9B0D-33118EF5E1C6}" type="slidenum">
              <a:rPr lang="en-US">
                <a:solidFill>
                  <a:prstClr val="black"/>
                </a:solidFill>
              </a:rPr>
              <a:pPr/>
              <a:t>52</a:t>
            </a:fld>
            <a:endParaRPr lang="en-US">
              <a:solidFill>
                <a:prstClr val="black"/>
              </a:solidFill>
            </a:endParaRPr>
          </a:p>
        </p:txBody>
      </p:sp>
    </p:spTree>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618" name="Slide Image Placeholder 1"/>
          <p:cNvSpPr>
            <a:spLocks noGrp="1" noRot="1" noChangeAspect="1" noTextEdit="1"/>
          </p:cNvSpPr>
          <p:nvPr>
            <p:ph type="sldImg"/>
          </p:nvPr>
        </p:nvSpPr>
        <p:spPr bwMode="auto">
          <a:noFill/>
          <a:ln>
            <a:solidFill>
              <a:srgbClr val="000000"/>
            </a:solidFill>
            <a:miter lim="800000"/>
            <a:headEnd/>
            <a:tailEnd/>
          </a:ln>
        </p:spPr>
      </p:sp>
      <p:sp>
        <p:nvSpPr>
          <p:cNvPr id="111619"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11162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157B475B-AB56-40E2-9691-75781B70DB7D}" type="slidenum">
              <a:rPr lang="en-US">
                <a:solidFill>
                  <a:prstClr val="black"/>
                </a:solidFill>
              </a:rPr>
              <a:pPr/>
              <a:t>53</a:t>
            </a:fld>
            <a:endParaRPr lang="en-US">
              <a:solidFill>
                <a:prstClr val="black"/>
              </a:solidFill>
            </a:endParaRPr>
          </a:p>
        </p:txBody>
      </p:sp>
    </p:spTree>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42" name="Slide Image Placeholder 1"/>
          <p:cNvSpPr>
            <a:spLocks noGrp="1" noRot="1" noChangeAspect="1" noTextEdit="1"/>
          </p:cNvSpPr>
          <p:nvPr>
            <p:ph type="sldImg"/>
          </p:nvPr>
        </p:nvSpPr>
        <p:spPr bwMode="auto">
          <a:noFill/>
          <a:ln>
            <a:solidFill>
              <a:srgbClr val="000000"/>
            </a:solidFill>
            <a:miter lim="800000"/>
            <a:headEnd/>
            <a:tailEnd/>
          </a:ln>
        </p:spPr>
      </p:sp>
      <p:sp>
        <p:nvSpPr>
          <p:cNvPr id="112643"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112644"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4F3BC5E2-F426-4B1A-8F7F-1E9B4DF79728}" type="slidenum">
              <a:rPr lang="en-US">
                <a:solidFill>
                  <a:prstClr val="black"/>
                </a:solidFill>
              </a:rPr>
              <a:pPr/>
              <a:t>54</a:t>
            </a:fld>
            <a:endParaRPr lang="en-US">
              <a:solidFill>
                <a:prstClr val="black"/>
              </a:solidFill>
            </a:endParaRPr>
          </a:p>
        </p:txBody>
      </p:sp>
    </p:spTree>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4" name="Slide Image Placeholder 1"/>
          <p:cNvSpPr>
            <a:spLocks noGrp="1" noRot="1" noChangeAspect="1" noTextEdit="1"/>
          </p:cNvSpPr>
          <p:nvPr>
            <p:ph type="sldImg"/>
          </p:nvPr>
        </p:nvSpPr>
        <p:spPr bwMode="auto">
          <a:noFill/>
          <a:ln>
            <a:solidFill>
              <a:srgbClr val="000000"/>
            </a:solidFill>
            <a:miter lim="800000"/>
            <a:headEnd/>
            <a:tailEnd/>
          </a:ln>
        </p:spPr>
      </p:sp>
      <p:sp>
        <p:nvSpPr>
          <p:cNvPr id="100355"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100356"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1BAD765-E14C-4A6E-9F53-6C4F51E89A41}" type="slidenum">
              <a:rPr lang="en-US">
                <a:solidFill>
                  <a:prstClr val="black"/>
                </a:solidFill>
              </a:rPr>
              <a:pPr/>
              <a:t>55</a:t>
            </a:fld>
            <a:endParaRPr lang="en-US">
              <a:solidFill>
                <a:prstClr val="black"/>
              </a:solidFill>
            </a:endParaRPr>
          </a:p>
        </p:txBody>
      </p:sp>
    </p:spTree>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Slide Image Placeholder 1"/>
          <p:cNvSpPr>
            <a:spLocks noGrp="1" noRot="1" noChangeAspect="1" noTextEdit="1"/>
          </p:cNvSpPr>
          <p:nvPr>
            <p:ph type="sldImg"/>
          </p:nvPr>
        </p:nvSpPr>
        <p:spPr bwMode="auto">
          <a:noFill/>
          <a:ln>
            <a:solidFill>
              <a:srgbClr val="000000"/>
            </a:solidFill>
            <a:miter lim="800000"/>
            <a:headEnd/>
            <a:tailEnd/>
          </a:ln>
        </p:spPr>
      </p:sp>
      <p:sp>
        <p:nvSpPr>
          <p:cNvPr id="102403"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102404"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00F7A26E-3B61-4FE6-8D42-4D7375998FB6}" type="slidenum">
              <a:rPr lang="en-US">
                <a:solidFill>
                  <a:prstClr val="black"/>
                </a:solidFill>
              </a:rPr>
              <a:pPr/>
              <a:t>56</a:t>
            </a:fld>
            <a:endParaRPr lang="en-US">
              <a:solidFill>
                <a:prstClr val="black"/>
              </a:solidFill>
            </a:endParaRPr>
          </a:p>
        </p:txBody>
      </p:sp>
    </p:spTree>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50" name="Slide Image Placeholder 1"/>
          <p:cNvSpPr>
            <a:spLocks noGrp="1" noRot="1" noChangeAspect="1" noTextEdit="1"/>
          </p:cNvSpPr>
          <p:nvPr>
            <p:ph type="sldImg"/>
          </p:nvPr>
        </p:nvSpPr>
        <p:spPr bwMode="auto">
          <a:noFill/>
          <a:ln>
            <a:solidFill>
              <a:srgbClr val="000000"/>
            </a:solidFill>
            <a:miter lim="800000"/>
            <a:headEnd/>
            <a:tailEnd/>
          </a:ln>
        </p:spPr>
      </p:sp>
      <p:sp>
        <p:nvSpPr>
          <p:cNvPr id="104451"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104452"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5CA76D7-85E6-4429-88B0-5D174F136204}" type="slidenum">
              <a:rPr lang="en-US">
                <a:solidFill>
                  <a:prstClr val="black"/>
                </a:solidFill>
              </a:rPr>
              <a:pPr/>
              <a:t>57</a:t>
            </a:fld>
            <a:endParaRPr lang="en-US">
              <a:solidFill>
                <a:prstClr val="black"/>
              </a:solidFill>
            </a:endParaRPr>
          </a:p>
        </p:txBody>
      </p:sp>
    </p:spTree>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4" name="Slide Image Placeholder 1"/>
          <p:cNvSpPr>
            <a:spLocks noGrp="1" noRot="1" noChangeAspect="1" noTextEdit="1"/>
          </p:cNvSpPr>
          <p:nvPr>
            <p:ph type="sldImg"/>
          </p:nvPr>
        </p:nvSpPr>
        <p:spPr bwMode="auto">
          <a:noFill/>
          <a:ln>
            <a:solidFill>
              <a:srgbClr val="000000"/>
            </a:solidFill>
            <a:miter lim="800000"/>
            <a:headEnd/>
            <a:tailEnd/>
          </a:ln>
        </p:spPr>
      </p:sp>
      <p:sp>
        <p:nvSpPr>
          <p:cNvPr id="105475"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105476"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06D9D131-5CE6-4FFE-B761-4C758BB8A49B}" type="slidenum">
              <a:rPr lang="en-US">
                <a:solidFill>
                  <a:prstClr val="black"/>
                </a:solidFill>
              </a:rPr>
              <a:pPr/>
              <a:t>58</a:t>
            </a:fld>
            <a:endParaRPr lang="en-US">
              <a:solidFill>
                <a:prstClr val="black"/>
              </a:solidFill>
            </a:endParaRPr>
          </a:p>
        </p:txBody>
      </p:sp>
    </p:spTree>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2" name="Slide Image Placeholder 1"/>
          <p:cNvSpPr>
            <a:spLocks noGrp="1" noRot="1" noChangeAspect="1" noTextEdit="1"/>
          </p:cNvSpPr>
          <p:nvPr>
            <p:ph type="sldImg"/>
          </p:nvPr>
        </p:nvSpPr>
        <p:spPr bwMode="auto">
          <a:noFill/>
          <a:ln>
            <a:solidFill>
              <a:srgbClr val="000000"/>
            </a:solidFill>
            <a:miter lim="800000"/>
            <a:headEnd/>
            <a:tailEnd/>
          </a:ln>
        </p:spPr>
      </p:sp>
      <p:sp>
        <p:nvSpPr>
          <p:cNvPr id="107523"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107524"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5F858FCC-9305-47CE-AB5C-83661D5AC763}" type="slidenum">
              <a:rPr lang="en-US">
                <a:solidFill>
                  <a:prstClr val="black"/>
                </a:solidFill>
              </a:rPr>
              <a:pPr/>
              <a:t>59</a:t>
            </a:fld>
            <a:endParaRPr lang="en-US">
              <a:solidFill>
                <a:prstClr val="black"/>
              </a:solidFill>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041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s-PR" altLang="es-PR" dirty="0" smtClean="0"/>
          </a:p>
        </p:txBody>
      </p:sp>
      <p:sp>
        <p:nvSpPr>
          <p:cNvPr id="6042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85231620-0685-4CA6-8B03-226ECF16A145}" type="slidenum">
              <a:rPr lang="en-US" altLang="es-PR" smtClean="0">
                <a:solidFill>
                  <a:prstClr val="black"/>
                </a:solidFill>
              </a:rPr>
              <a:pPr/>
              <a:t>6</a:t>
            </a:fld>
            <a:endParaRPr lang="en-US" altLang="es-PR" dirty="0" smtClean="0">
              <a:solidFill>
                <a:prstClr val="black"/>
              </a:solidFill>
            </a:endParaRPr>
          </a:p>
        </p:txBody>
      </p:sp>
    </p:spTree>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02" name="Slide Image Placeholder 1"/>
          <p:cNvSpPr>
            <a:spLocks noGrp="1" noRot="1" noChangeAspect="1" noTextEdit="1"/>
          </p:cNvSpPr>
          <p:nvPr>
            <p:ph type="sldImg"/>
          </p:nvPr>
        </p:nvSpPr>
        <p:spPr bwMode="auto">
          <a:noFill/>
          <a:ln>
            <a:solidFill>
              <a:srgbClr val="000000"/>
            </a:solidFill>
            <a:miter lim="800000"/>
            <a:headEnd/>
            <a:tailEnd/>
          </a:ln>
        </p:spPr>
      </p:sp>
      <p:sp>
        <p:nvSpPr>
          <p:cNvPr id="153603"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US" smtClean="0"/>
          </a:p>
        </p:txBody>
      </p:sp>
      <p:sp>
        <p:nvSpPr>
          <p:cNvPr id="153604"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DDB00431-F916-4481-84CF-A6C4F39012CF}" type="slidenum">
              <a:rPr lang="en-US">
                <a:solidFill>
                  <a:prstClr val="black"/>
                </a:solidFill>
              </a:rPr>
              <a:pPr/>
              <a:t>60</a:t>
            </a:fld>
            <a:endParaRPr lang="en-US">
              <a:solidFill>
                <a:prstClr val="black"/>
              </a:solidFill>
            </a:endParaRPr>
          </a:p>
        </p:txBody>
      </p:sp>
    </p:spTree>
  </p:cSld>
  <p:clrMapOvr>
    <a:masterClrMapping/>
  </p:clrMapOvr>
</p:notes>
</file>

<file path=ppt/notesSlides/notesSlide6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594" name="Slide Image Placeholder 1"/>
          <p:cNvSpPr>
            <a:spLocks noGrp="1" noRot="1" noChangeAspect="1" noTextEdit="1"/>
          </p:cNvSpPr>
          <p:nvPr>
            <p:ph type="sldImg"/>
          </p:nvPr>
        </p:nvSpPr>
        <p:spPr bwMode="auto">
          <a:noFill/>
          <a:ln>
            <a:solidFill>
              <a:srgbClr val="000000"/>
            </a:solidFill>
            <a:miter lim="800000"/>
            <a:headEnd/>
            <a:tailEnd/>
          </a:ln>
        </p:spPr>
      </p:sp>
      <p:sp>
        <p:nvSpPr>
          <p:cNvPr id="110595"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110596"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C474CE0E-BBB7-4AD3-9094-EDD01F9A0091}" type="slidenum">
              <a:rPr lang="en-US">
                <a:solidFill>
                  <a:prstClr val="black"/>
                </a:solidFill>
              </a:rPr>
              <a:pPr/>
              <a:t>61</a:t>
            </a:fld>
            <a:endParaRPr lang="en-US">
              <a:solidFill>
                <a:prstClr val="black"/>
              </a:solidFill>
            </a:endParaRPr>
          </a:p>
        </p:txBody>
      </p:sp>
    </p:spTree>
  </p:cSld>
  <p:clrMapOvr>
    <a:masterClrMapping/>
  </p:clrMapOvr>
</p:notes>
</file>

<file path=ppt/notesSlides/notesSlide6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738" name="Slide Image Placeholder 1"/>
          <p:cNvSpPr>
            <a:spLocks noGrp="1" noRot="1" noChangeAspect="1" noTextEdit="1"/>
          </p:cNvSpPr>
          <p:nvPr>
            <p:ph type="sldImg"/>
          </p:nvPr>
        </p:nvSpPr>
        <p:spPr bwMode="auto">
          <a:noFill/>
          <a:ln>
            <a:solidFill>
              <a:srgbClr val="000000"/>
            </a:solidFill>
            <a:miter lim="800000"/>
            <a:headEnd/>
            <a:tailEnd/>
          </a:ln>
        </p:spPr>
      </p:sp>
      <p:sp>
        <p:nvSpPr>
          <p:cNvPr id="116739"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11674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454B33F5-147C-4845-9C85-2BBB0FA6375D}" type="slidenum">
              <a:rPr lang="en-US">
                <a:solidFill>
                  <a:prstClr val="black"/>
                </a:solidFill>
              </a:rPr>
              <a:pPr/>
              <a:t>62</a:t>
            </a:fld>
            <a:endParaRPr lang="en-US">
              <a:solidFill>
                <a:prstClr val="black"/>
              </a:solidFill>
            </a:endParaRPr>
          </a:p>
        </p:txBody>
      </p:sp>
    </p:spTree>
  </p:cSld>
  <p:clrMapOvr>
    <a:masterClrMapping/>
  </p:clrMapOvr>
</p:notes>
</file>

<file path=ppt/notesSlides/notesSlide6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762" name="Slide Image Placeholder 1"/>
          <p:cNvSpPr>
            <a:spLocks noGrp="1" noRot="1" noChangeAspect="1" noTextEdit="1"/>
          </p:cNvSpPr>
          <p:nvPr>
            <p:ph type="sldImg"/>
          </p:nvPr>
        </p:nvSpPr>
        <p:spPr bwMode="auto">
          <a:noFill/>
          <a:ln>
            <a:solidFill>
              <a:srgbClr val="000000"/>
            </a:solidFill>
            <a:miter lim="800000"/>
            <a:headEnd/>
            <a:tailEnd/>
          </a:ln>
        </p:spPr>
      </p:sp>
      <p:sp>
        <p:nvSpPr>
          <p:cNvPr id="117763"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117764"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AC0CDEDF-087D-4C59-9780-3E4F8F7E0679}" type="slidenum">
              <a:rPr lang="en-US">
                <a:solidFill>
                  <a:prstClr val="black"/>
                </a:solidFill>
              </a:rPr>
              <a:pPr/>
              <a:t>63</a:t>
            </a:fld>
            <a:endParaRPr lang="en-US">
              <a:solidFill>
                <a:prstClr val="black"/>
              </a:solidFill>
            </a:endParaRPr>
          </a:p>
        </p:txBody>
      </p:sp>
    </p:spTree>
  </p:cSld>
  <p:clrMapOvr>
    <a:masterClrMapping/>
  </p:clrMapOvr>
</p:notes>
</file>

<file path=ppt/notesSlides/notesSlide6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8242" name="Slide Image Placeholder 1"/>
          <p:cNvSpPr>
            <a:spLocks noGrp="1" noRot="1" noChangeAspect="1" noTextEdit="1"/>
          </p:cNvSpPr>
          <p:nvPr>
            <p:ph type="sldImg"/>
          </p:nvPr>
        </p:nvSpPr>
        <p:spPr bwMode="auto">
          <a:noFill/>
          <a:ln>
            <a:solidFill>
              <a:srgbClr val="000000"/>
            </a:solidFill>
            <a:miter lim="800000"/>
            <a:headEnd/>
            <a:tailEnd/>
          </a:ln>
        </p:spPr>
      </p:sp>
      <p:sp>
        <p:nvSpPr>
          <p:cNvPr id="138243"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138244"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F566C8BC-EF53-4F19-8015-C19FD5737721}" type="slidenum">
              <a:rPr lang="en-US">
                <a:solidFill>
                  <a:prstClr val="black"/>
                </a:solidFill>
              </a:rPr>
              <a:pPr/>
              <a:t>64</a:t>
            </a:fld>
            <a:endParaRPr lang="en-US">
              <a:solidFill>
                <a:prstClr val="black"/>
              </a:solidFill>
            </a:endParaRPr>
          </a:p>
        </p:txBody>
      </p:sp>
    </p:spTree>
  </p:cSld>
  <p:clrMapOvr>
    <a:masterClrMapping/>
  </p:clrMapOvr>
</p:notes>
</file>

<file path=ppt/notesSlides/notesSlide6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9506" name="Slide Image Placeholder 1"/>
          <p:cNvSpPr>
            <a:spLocks noGrp="1" noRot="1" noChangeAspect="1" noTextEdit="1"/>
          </p:cNvSpPr>
          <p:nvPr>
            <p:ph type="sldImg"/>
          </p:nvPr>
        </p:nvSpPr>
        <p:spPr bwMode="auto">
          <a:noFill/>
          <a:ln>
            <a:solidFill>
              <a:srgbClr val="000000"/>
            </a:solidFill>
            <a:miter lim="800000"/>
            <a:headEnd/>
            <a:tailEnd/>
          </a:ln>
        </p:spPr>
      </p:sp>
      <p:sp>
        <p:nvSpPr>
          <p:cNvPr id="149507"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149508"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7CF1EF22-CBD5-4686-9C4C-AA18B4F5B3AA}" type="slidenum">
              <a:rPr lang="en-US">
                <a:solidFill>
                  <a:prstClr val="black"/>
                </a:solidFill>
              </a:rPr>
              <a:pPr/>
              <a:t>65</a:t>
            </a:fld>
            <a:endParaRPr lang="en-US">
              <a:solidFill>
                <a:prstClr val="black"/>
              </a:solidFill>
            </a:endParaRPr>
          </a:p>
        </p:txBody>
      </p:sp>
    </p:spTree>
  </p:cSld>
  <p:clrMapOvr>
    <a:masterClrMapping/>
  </p:clrMapOvr>
</p:notes>
</file>

<file path=ppt/notesSlides/notesSlide6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1554" name="Slide Image Placeholder 1"/>
          <p:cNvSpPr>
            <a:spLocks noGrp="1" noRot="1" noChangeAspect="1" noTextEdit="1"/>
          </p:cNvSpPr>
          <p:nvPr>
            <p:ph type="sldImg"/>
          </p:nvPr>
        </p:nvSpPr>
        <p:spPr bwMode="auto">
          <a:noFill/>
          <a:ln>
            <a:solidFill>
              <a:srgbClr val="000000"/>
            </a:solidFill>
            <a:miter lim="800000"/>
            <a:headEnd/>
            <a:tailEnd/>
          </a:ln>
        </p:spPr>
      </p:sp>
      <p:sp>
        <p:nvSpPr>
          <p:cNvPr id="151555"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151556"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E4EC6C2-02BB-4F47-9E62-4D342BFF8D9B}" type="slidenum">
              <a:rPr lang="en-US">
                <a:solidFill>
                  <a:prstClr val="black"/>
                </a:solidFill>
              </a:rPr>
              <a:pPr/>
              <a:t>66</a:t>
            </a:fld>
            <a:endParaRPr lang="en-US">
              <a:solidFill>
                <a:prstClr val="black"/>
              </a:solidFill>
            </a:endParaRPr>
          </a:p>
        </p:txBody>
      </p:sp>
    </p:spTree>
  </p:cSld>
  <p:clrMapOvr>
    <a:masterClrMapping/>
  </p:clrMapOvr>
</p:notes>
</file>

<file path=ppt/notesSlides/notesSlide6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5106" name="Slide Image Placeholder 1"/>
          <p:cNvSpPr>
            <a:spLocks noGrp="1" noRot="1" noChangeAspect="1" noTextEdit="1"/>
          </p:cNvSpPr>
          <p:nvPr>
            <p:ph type="sldImg"/>
          </p:nvPr>
        </p:nvSpPr>
        <p:spPr bwMode="auto">
          <a:noFill/>
          <a:ln>
            <a:solidFill>
              <a:srgbClr val="000000"/>
            </a:solidFill>
            <a:miter lim="800000"/>
            <a:headEnd/>
            <a:tailEnd/>
          </a:ln>
        </p:spPr>
      </p:sp>
      <p:sp>
        <p:nvSpPr>
          <p:cNvPr id="175107"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175108"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DC43C26D-2F6B-42FF-8A67-5FC1D1A7F541}" type="slidenum">
              <a:rPr lang="en-US">
                <a:solidFill>
                  <a:prstClr val="black"/>
                </a:solidFill>
              </a:rPr>
              <a:pPr/>
              <a:t>67</a:t>
            </a:fld>
            <a:endParaRPr lang="en-US">
              <a:solidFill>
                <a:prstClr val="black"/>
              </a:solidFill>
            </a:endParaRPr>
          </a:p>
        </p:txBody>
      </p:sp>
    </p:spTree>
  </p:cSld>
  <p:clrMapOvr>
    <a:masterClrMapping/>
  </p:clrMapOvr>
</p:notes>
</file>

<file path=ppt/notesSlides/notesSlide6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7154" name="Slide Image Placeholder 1"/>
          <p:cNvSpPr>
            <a:spLocks noGrp="1" noRot="1" noChangeAspect="1" noTextEdit="1"/>
          </p:cNvSpPr>
          <p:nvPr>
            <p:ph type="sldImg"/>
          </p:nvPr>
        </p:nvSpPr>
        <p:spPr bwMode="auto">
          <a:noFill/>
          <a:ln>
            <a:solidFill>
              <a:srgbClr val="000000"/>
            </a:solidFill>
            <a:miter lim="800000"/>
            <a:headEnd/>
            <a:tailEnd/>
          </a:ln>
        </p:spPr>
      </p:sp>
      <p:sp>
        <p:nvSpPr>
          <p:cNvPr id="177155"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177156"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FBE0BDCB-D0B6-45B7-8A15-802673A015CD}" type="slidenum">
              <a:rPr lang="en-US">
                <a:solidFill>
                  <a:prstClr val="black"/>
                </a:solidFill>
              </a:rPr>
              <a:pPr/>
              <a:t>68</a:t>
            </a:fld>
            <a:endParaRPr lang="en-US">
              <a:solidFill>
                <a:prstClr val="black"/>
              </a:solidFill>
            </a:endParaRPr>
          </a:p>
        </p:txBody>
      </p:sp>
    </p:spTree>
  </p:cSld>
  <p:clrMapOvr>
    <a:masterClrMapping/>
  </p:clrMapOvr>
</p:notes>
</file>

<file path=ppt/notesSlides/notesSlide6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8178" name="Slide Image Placeholder 1"/>
          <p:cNvSpPr>
            <a:spLocks noGrp="1" noRot="1" noChangeAspect="1" noTextEdit="1"/>
          </p:cNvSpPr>
          <p:nvPr>
            <p:ph type="sldImg"/>
          </p:nvPr>
        </p:nvSpPr>
        <p:spPr bwMode="auto">
          <a:noFill/>
          <a:ln>
            <a:solidFill>
              <a:srgbClr val="000000"/>
            </a:solidFill>
            <a:miter lim="800000"/>
            <a:headEnd/>
            <a:tailEnd/>
          </a:ln>
        </p:spPr>
      </p:sp>
      <p:sp>
        <p:nvSpPr>
          <p:cNvPr id="178179"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17818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FF553BE0-D948-45E4-ABC7-99E145FC7C3A}" type="slidenum">
              <a:rPr lang="en-US">
                <a:solidFill>
                  <a:prstClr val="black"/>
                </a:solidFill>
              </a:rPr>
              <a:pPr/>
              <a:t>69</a:t>
            </a:fld>
            <a:endParaRPr lang="en-US">
              <a:solidFill>
                <a:prstClr val="black"/>
              </a:solidFill>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144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s-PR" altLang="es-PR" dirty="0" smtClean="0"/>
          </a:p>
        </p:txBody>
      </p:sp>
      <p:sp>
        <p:nvSpPr>
          <p:cNvPr id="6144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9F36721A-8967-4CD8-B051-E3AB287DFCBE}" type="slidenum">
              <a:rPr lang="en-US" altLang="es-PR" smtClean="0">
                <a:solidFill>
                  <a:prstClr val="black"/>
                </a:solidFill>
              </a:rPr>
              <a:pPr/>
              <a:t>7</a:t>
            </a:fld>
            <a:endParaRPr lang="en-US" altLang="es-PR" dirty="0" smtClean="0">
              <a:solidFill>
                <a:prstClr val="black"/>
              </a:solidFill>
            </a:endParaRPr>
          </a:p>
        </p:txBody>
      </p:sp>
    </p:spTree>
  </p:cSld>
  <p:clrMapOvr>
    <a:masterClrMapping/>
  </p:clrMapOvr>
</p:notes>
</file>

<file path=ppt/notesSlides/notesSlide7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1250" name="Slide Image Placeholder 1"/>
          <p:cNvSpPr>
            <a:spLocks noGrp="1" noRot="1" noChangeAspect="1" noTextEdit="1"/>
          </p:cNvSpPr>
          <p:nvPr>
            <p:ph type="sldImg"/>
          </p:nvPr>
        </p:nvSpPr>
        <p:spPr bwMode="auto">
          <a:noFill/>
          <a:ln>
            <a:solidFill>
              <a:srgbClr val="000000"/>
            </a:solidFill>
            <a:miter lim="800000"/>
            <a:headEnd/>
            <a:tailEnd/>
          </a:ln>
        </p:spPr>
      </p:sp>
      <p:sp>
        <p:nvSpPr>
          <p:cNvPr id="181251"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181252"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B47F81D-B1A8-4649-BF32-94D75BF0080B}" type="slidenum">
              <a:rPr lang="en-US">
                <a:solidFill>
                  <a:prstClr val="black"/>
                </a:solidFill>
              </a:rPr>
              <a:pPr/>
              <a:t>70</a:t>
            </a:fld>
            <a:endParaRPr lang="en-US">
              <a:solidFill>
                <a:prstClr val="black"/>
              </a:solidFill>
            </a:endParaRPr>
          </a:p>
        </p:txBody>
      </p:sp>
    </p:spTree>
  </p:cSld>
  <p:clrMapOvr>
    <a:masterClrMapping/>
  </p:clrMapOvr>
</p:notes>
</file>

<file path=ppt/notesSlides/notesSlide7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6370" name="Slide Image Placeholder 1"/>
          <p:cNvSpPr>
            <a:spLocks noGrp="1" noRot="1" noChangeAspect="1" noTextEdit="1"/>
          </p:cNvSpPr>
          <p:nvPr>
            <p:ph type="sldImg"/>
          </p:nvPr>
        </p:nvSpPr>
        <p:spPr bwMode="auto">
          <a:noFill/>
          <a:ln>
            <a:solidFill>
              <a:srgbClr val="000000"/>
            </a:solidFill>
            <a:miter lim="800000"/>
            <a:headEnd/>
            <a:tailEnd/>
          </a:ln>
        </p:spPr>
      </p:sp>
      <p:sp>
        <p:nvSpPr>
          <p:cNvPr id="186371"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186372"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71728B0B-7181-4E27-942A-4B0AAF5DB788}" type="slidenum">
              <a:rPr lang="en-US">
                <a:solidFill>
                  <a:prstClr val="black"/>
                </a:solidFill>
              </a:rPr>
              <a:pPr/>
              <a:t>71</a:t>
            </a:fld>
            <a:endParaRPr lang="en-US">
              <a:solidFill>
                <a:prstClr val="black"/>
              </a:solidFill>
            </a:endParaRPr>
          </a:p>
        </p:txBody>
      </p:sp>
    </p:spTree>
  </p:cSld>
  <p:clrMapOvr>
    <a:masterClrMapping/>
  </p:clrMapOvr>
</p:notes>
</file>

<file path=ppt/notesSlides/notesSlide7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7394" name="Slide Image Placeholder 1"/>
          <p:cNvSpPr>
            <a:spLocks noGrp="1" noRot="1" noChangeAspect="1" noTextEdit="1"/>
          </p:cNvSpPr>
          <p:nvPr>
            <p:ph type="sldImg"/>
          </p:nvPr>
        </p:nvSpPr>
        <p:spPr bwMode="auto">
          <a:noFill/>
          <a:ln>
            <a:solidFill>
              <a:srgbClr val="000000"/>
            </a:solidFill>
            <a:miter lim="800000"/>
            <a:headEnd/>
            <a:tailEnd/>
          </a:ln>
        </p:spPr>
      </p:sp>
      <p:sp>
        <p:nvSpPr>
          <p:cNvPr id="187395"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187396"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AF6319A5-9CE8-4270-93CA-3BC3B117ED3D}" type="slidenum">
              <a:rPr lang="en-US">
                <a:solidFill>
                  <a:prstClr val="black"/>
                </a:solidFill>
              </a:rPr>
              <a:pPr/>
              <a:t>72</a:t>
            </a:fld>
            <a:endParaRPr lang="en-US">
              <a:solidFill>
                <a:prstClr val="black"/>
              </a:solidFill>
            </a:endParaRPr>
          </a:p>
        </p:txBody>
      </p:sp>
    </p:spTree>
  </p:cSld>
  <p:clrMapOvr>
    <a:masterClrMapping/>
  </p:clrMapOvr>
</p:notes>
</file>

<file path=ppt/notesSlides/notesSlide7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8418" name="Slide Image Placeholder 1"/>
          <p:cNvSpPr>
            <a:spLocks noGrp="1" noRot="1" noChangeAspect="1" noTextEdit="1"/>
          </p:cNvSpPr>
          <p:nvPr>
            <p:ph type="sldImg"/>
          </p:nvPr>
        </p:nvSpPr>
        <p:spPr bwMode="auto">
          <a:noFill/>
          <a:ln>
            <a:solidFill>
              <a:srgbClr val="000000"/>
            </a:solidFill>
            <a:miter lim="800000"/>
            <a:headEnd/>
            <a:tailEnd/>
          </a:ln>
        </p:spPr>
      </p:sp>
      <p:sp>
        <p:nvSpPr>
          <p:cNvPr id="188419"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18842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9B36E634-9EB6-4811-8E06-3AF00148A96E}" type="slidenum">
              <a:rPr lang="en-US">
                <a:solidFill>
                  <a:prstClr val="black"/>
                </a:solidFill>
              </a:rPr>
              <a:pPr/>
              <a:t>73</a:t>
            </a:fld>
            <a:endParaRPr lang="en-US">
              <a:solidFill>
                <a:prstClr val="black"/>
              </a:solidFill>
            </a:endParaRPr>
          </a:p>
        </p:txBody>
      </p:sp>
    </p:spTree>
  </p:cSld>
  <p:clrMapOvr>
    <a:masterClrMapping/>
  </p:clrMapOvr>
</p:notes>
</file>

<file path=ppt/notesSlides/notesSlide7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Slide Image Placeholder 1"/>
          <p:cNvSpPr>
            <a:spLocks noGrp="1" noRot="1" noChangeAspect="1" noTextEdit="1"/>
          </p:cNvSpPr>
          <p:nvPr>
            <p:ph type="sldImg"/>
          </p:nvPr>
        </p:nvSpPr>
        <p:spPr bwMode="auto">
          <a:noFill/>
          <a:ln>
            <a:solidFill>
              <a:srgbClr val="000000"/>
            </a:solidFill>
            <a:miter lim="800000"/>
            <a:headEnd/>
            <a:tailEnd/>
          </a:ln>
        </p:spPr>
      </p:sp>
      <p:sp>
        <p:nvSpPr>
          <p:cNvPr id="71683"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71684"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8E775F46-AFBB-4B57-8543-19C883D7A551}" type="slidenum">
              <a:rPr lang="en-US">
                <a:solidFill>
                  <a:prstClr val="black"/>
                </a:solidFill>
              </a:rPr>
              <a:pPr/>
              <a:t>74</a:t>
            </a:fld>
            <a:endParaRPr lang="en-US">
              <a:solidFill>
                <a:prstClr val="black"/>
              </a:solidFill>
            </a:endParaRPr>
          </a:p>
        </p:txBody>
      </p:sp>
    </p:spTree>
  </p:cSld>
  <p:clrMapOvr>
    <a:masterClrMapping/>
  </p:clrMapOvr>
</p:notes>
</file>

<file path=ppt/notesSlides/notesSlide7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Slide Image Placeholder 1"/>
          <p:cNvSpPr>
            <a:spLocks noGrp="1" noRot="1" noChangeAspect="1" noTextEdit="1"/>
          </p:cNvSpPr>
          <p:nvPr>
            <p:ph type="sldImg"/>
          </p:nvPr>
        </p:nvSpPr>
        <p:spPr bwMode="auto">
          <a:noFill/>
          <a:ln>
            <a:solidFill>
              <a:srgbClr val="000000"/>
            </a:solidFill>
            <a:miter lim="800000"/>
            <a:headEnd/>
            <a:tailEnd/>
          </a:ln>
        </p:spPr>
      </p:sp>
      <p:sp>
        <p:nvSpPr>
          <p:cNvPr id="78851"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78852"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70A373F1-6818-4E82-AAF4-3B11B39666F4}" type="slidenum">
              <a:rPr lang="en-US">
                <a:solidFill>
                  <a:prstClr val="black"/>
                </a:solidFill>
              </a:rPr>
              <a:pPr/>
              <a:t>75</a:t>
            </a:fld>
            <a:endParaRPr lang="en-US">
              <a:solidFill>
                <a:prstClr val="black"/>
              </a:solidFill>
            </a:endParaRPr>
          </a:p>
        </p:txBody>
      </p:sp>
    </p:spTree>
  </p:cSld>
  <p:clrMapOvr>
    <a:masterClrMapping/>
  </p:clrMapOvr>
</p:notes>
</file>

<file path=ppt/notesSlides/notesSlide7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Slide Image Placeholder 1"/>
          <p:cNvSpPr>
            <a:spLocks noGrp="1" noRot="1" noChangeAspect="1" noTextEdit="1"/>
          </p:cNvSpPr>
          <p:nvPr>
            <p:ph type="sldImg"/>
          </p:nvPr>
        </p:nvSpPr>
        <p:spPr bwMode="auto">
          <a:noFill/>
          <a:ln>
            <a:solidFill>
              <a:srgbClr val="000000"/>
            </a:solidFill>
            <a:miter lim="800000"/>
            <a:headEnd/>
            <a:tailEnd/>
          </a:ln>
        </p:spPr>
      </p:sp>
      <p:sp>
        <p:nvSpPr>
          <p:cNvPr id="82947"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82948"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9A00C92-A588-479A-92D0-F294E6634EE3}" type="slidenum">
              <a:rPr lang="en-US">
                <a:solidFill>
                  <a:prstClr val="black"/>
                </a:solidFill>
              </a:rPr>
              <a:pPr/>
              <a:t>76</a:t>
            </a:fld>
            <a:endParaRPr lang="en-US">
              <a:solidFill>
                <a:prstClr val="black"/>
              </a:solidFill>
            </a:endParaRPr>
          </a:p>
        </p:txBody>
      </p:sp>
    </p:spTree>
  </p:cSld>
  <p:clrMapOvr>
    <a:masterClrMapping/>
  </p:clrMapOvr>
</p:notes>
</file>

<file path=ppt/notesSlides/notesSlide7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Slide Image Placeholder 1"/>
          <p:cNvSpPr>
            <a:spLocks noGrp="1" noRot="1" noChangeAspect="1" noTextEdit="1"/>
          </p:cNvSpPr>
          <p:nvPr>
            <p:ph type="sldImg"/>
          </p:nvPr>
        </p:nvSpPr>
        <p:spPr bwMode="auto">
          <a:noFill/>
          <a:ln>
            <a:solidFill>
              <a:srgbClr val="000000"/>
            </a:solidFill>
            <a:miter lim="800000"/>
            <a:headEnd/>
            <a:tailEnd/>
          </a:ln>
        </p:spPr>
      </p:sp>
      <p:sp>
        <p:nvSpPr>
          <p:cNvPr id="87043"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87044"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60A94AAF-A3F1-4272-AC59-B4317B7AB483}" type="slidenum">
              <a:rPr lang="en-US">
                <a:solidFill>
                  <a:prstClr val="black"/>
                </a:solidFill>
              </a:rPr>
              <a:pPr/>
              <a:t>77</a:t>
            </a:fld>
            <a:endParaRPr lang="en-US">
              <a:solidFill>
                <a:prstClr val="black"/>
              </a:solidFill>
            </a:endParaRPr>
          </a:p>
        </p:txBody>
      </p:sp>
    </p:spTree>
  </p:cSld>
  <p:clrMapOvr>
    <a:masterClrMapping/>
  </p:clrMapOvr>
</p:notes>
</file>

<file path=ppt/notesSlides/notesSlide7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Slide Image Placeholder 1"/>
          <p:cNvSpPr>
            <a:spLocks noGrp="1" noRot="1" noChangeAspect="1" noTextEdit="1"/>
          </p:cNvSpPr>
          <p:nvPr>
            <p:ph type="sldImg"/>
          </p:nvPr>
        </p:nvSpPr>
        <p:spPr bwMode="auto">
          <a:noFill/>
          <a:ln>
            <a:solidFill>
              <a:srgbClr val="000000"/>
            </a:solidFill>
            <a:miter lim="800000"/>
            <a:headEnd/>
            <a:tailEnd/>
          </a:ln>
        </p:spPr>
      </p:sp>
      <p:sp>
        <p:nvSpPr>
          <p:cNvPr id="97283"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97284"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9E81BA38-912D-4865-BC1A-7D2DFECD438A}" type="slidenum">
              <a:rPr lang="en-US">
                <a:solidFill>
                  <a:prstClr val="black"/>
                </a:solidFill>
              </a:rPr>
              <a:pPr/>
              <a:t>78</a:t>
            </a:fld>
            <a:endParaRPr lang="en-US">
              <a:solidFill>
                <a:prstClr val="black"/>
              </a:solidFill>
            </a:endParaRPr>
          </a:p>
        </p:txBody>
      </p:sp>
    </p:spTree>
  </p:cSld>
  <p:clrMapOvr>
    <a:masterClrMapping/>
  </p:clrMapOvr>
</p:notes>
</file>

<file path=ppt/notesSlides/notesSlide7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8" name="Slide Image Placeholder 1"/>
          <p:cNvSpPr>
            <a:spLocks noGrp="1" noRot="1" noChangeAspect="1" noTextEdit="1"/>
          </p:cNvSpPr>
          <p:nvPr>
            <p:ph type="sldImg"/>
          </p:nvPr>
        </p:nvSpPr>
        <p:spPr bwMode="auto">
          <a:noFill/>
          <a:ln>
            <a:solidFill>
              <a:srgbClr val="000000"/>
            </a:solidFill>
            <a:miter lim="800000"/>
            <a:headEnd/>
            <a:tailEnd/>
          </a:ln>
        </p:spPr>
      </p:sp>
      <p:sp>
        <p:nvSpPr>
          <p:cNvPr id="101379"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10138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5B76C5D-0B3D-4CEF-B0E0-E0AC1139E50F}" type="slidenum">
              <a:rPr lang="en-US">
                <a:solidFill>
                  <a:prstClr val="black"/>
                </a:solidFill>
              </a:rPr>
              <a:pPr/>
              <a:t>79</a:t>
            </a:fld>
            <a:endParaRPr lang="en-US">
              <a:solidFill>
                <a:prstClr val="black"/>
              </a:solidFill>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Slide Image Placeholder 1"/>
          <p:cNvSpPr>
            <a:spLocks noGrp="1" noRot="1" noChangeAspect="1" noTextEdit="1"/>
          </p:cNvSpPr>
          <p:nvPr>
            <p:ph type="sldImg"/>
          </p:nvPr>
        </p:nvSpPr>
        <p:spPr>
          <a:ln/>
        </p:spPr>
      </p:sp>
      <p:sp>
        <p:nvSpPr>
          <p:cNvPr id="74755" name="Notes Placeholder 2"/>
          <p:cNvSpPr>
            <a:spLocks noGrp="1"/>
          </p:cNvSpPr>
          <p:nvPr>
            <p:ph type="body" idx="1"/>
          </p:nvPr>
        </p:nvSpPr>
        <p:spPr>
          <a:noFill/>
          <a:ln/>
        </p:spPr>
        <p:txBody>
          <a:bodyPr/>
          <a:lstStyle/>
          <a:p>
            <a:pPr eaLnBrk="1" hangingPunct="1"/>
            <a:endParaRPr lang="en-US" dirty="0" smtClean="0"/>
          </a:p>
        </p:txBody>
      </p:sp>
      <p:sp>
        <p:nvSpPr>
          <p:cNvPr id="74756" name="Slide Number Placeholder 3"/>
          <p:cNvSpPr>
            <a:spLocks noGrp="1"/>
          </p:cNvSpPr>
          <p:nvPr>
            <p:ph type="sldNum" sz="quarter" idx="5"/>
          </p:nvPr>
        </p:nvSpPr>
        <p:spPr>
          <a:noFill/>
        </p:spPr>
        <p:txBody>
          <a:bodyPr/>
          <a:lstStyle/>
          <a:p>
            <a:fld id="{E773E82F-5AAC-4850-9552-DD18600026BB}" type="slidenum">
              <a:rPr lang="en-US" smtClean="0"/>
              <a:pPr/>
              <a:t>8</a:t>
            </a:fld>
            <a:endParaRPr lang="en-US" dirty="0" smtClean="0"/>
          </a:p>
        </p:txBody>
      </p:sp>
    </p:spTree>
  </p:cSld>
  <p:clrMapOvr>
    <a:masterClrMapping/>
  </p:clrMapOvr>
</p:notes>
</file>

<file path=ppt/notesSlides/notesSlide8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Slide Image Placeholder 1"/>
          <p:cNvSpPr>
            <a:spLocks noGrp="1" noRot="1" noChangeAspect="1" noTextEdit="1"/>
          </p:cNvSpPr>
          <p:nvPr>
            <p:ph type="sldImg"/>
          </p:nvPr>
        </p:nvSpPr>
        <p:spPr bwMode="auto">
          <a:noFill/>
          <a:ln>
            <a:solidFill>
              <a:srgbClr val="000000"/>
            </a:solidFill>
            <a:miter lim="800000"/>
            <a:headEnd/>
            <a:tailEnd/>
          </a:ln>
        </p:spPr>
      </p:sp>
      <p:sp>
        <p:nvSpPr>
          <p:cNvPr id="106499"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10650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E544A95-AB21-45FD-A4DC-86A21DE69F50}" type="slidenum">
              <a:rPr lang="en-US">
                <a:solidFill>
                  <a:prstClr val="black"/>
                </a:solidFill>
              </a:rPr>
              <a:pPr/>
              <a:t>80</a:t>
            </a:fld>
            <a:endParaRPr lang="en-US">
              <a:solidFill>
                <a:prstClr val="black"/>
              </a:solidFill>
            </a:endParaRPr>
          </a:p>
        </p:txBody>
      </p:sp>
    </p:spTree>
  </p:cSld>
  <p:clrMapOvr>
    <a:masterClrMapping/>
  </p:clrMapOvr>
</p:notes>
</file>

<file path=ppt/notesSlides/notesSlide8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2" name="Slide Image Placeholder 1"/>
          <p:cNvSpPr>
            <a:spLocks noGrp="1" noRot="1" noChangeAspect="1" noTextEdit="1"/>
          </p:cNvSpPr>
          <p:nvPr>
            <p:ph type="sldImg"/>
          </p:nvPr>
        </p:nvSpPr>
        <p:spPr bwMode="auto">
          <a:noFill/>
          <a:ln>
            <a:solidFill>
              <a:srgbClr val="000000"/>
            </a:solidFill>
            <a:miter lim="800000"/>
            <a:headEnd/>
            <a:tailEnd/>
          </a:ln>
        </p:spPr>
      </p:sp>
      <p:sp>
        <p:nvSpPr>
          <p:cNvPr id="107523"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US" smtClean="0"/>
          </a:p>
        </p:txBody>
      </p:sp>
      <p:sp>
        <p:nvSpPr>
          <p:cNvPr id="107524"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75E8BEA8-CF0C-48BC-A059-BD0739F942E3}" type="slidenum">
              <a:rPr lang="en-US">
                <a:solidFill>
                  <a:prstClr val="black"/>
                </a:solidFill>
              </a:rPr>
              <a:pPr/>
              <a:t>81</a:t>
            </a:fld>
            <a:endParaRPr lang="en-US">
              <a:solidFill>
                <a:prstClr val="black"/>
              </a:solidFill>
            </a:endParaRPr>
          </a:p>
        </p:txBody>
      </p:sp>
    </p:spTree>
  </p:cSld>
  <p:clrMapOvr>
    <a:masterClrMapping/>
  </p:clrMapOvr>
</p:notes>
</file>

<file path=ppt/notesSlides/notesSlide8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570" name="Slide Image Placeholder 1"/>
          <p:cNvSpPr>
            <a:spLocks noGrp="1" noRot="1" noChangeAspect="1" noTextEdit="1"/>
          </p:cNvSpPr>
          <p:nvPr>
            <p:ph type="sldImg"/>
          </p:nvPr>
        </p:nvSpPr>
        <p:spPr bwMode="auto">
          <a:noFill/>
          <a:ln>
            <a:solidFill>
              <a:srgbClr val="000000"/>
            </a:solidFill>
            <a:miter lim="800000"/>
            <a:headEnd/>
            <a:tailEnd/>
          </a:ln>
        </p:spPr>
      </p:sp>
      <p:sp>
        <p:nvSpPr>
          <p:cNvPr id="109571"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109572"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004DEA86-0CF2-4D97-9227-7203D2106804}" type="slidenum">
              <a:rPr lang="en-US">
                <a:solidFill>
                  <a:prstClr val="black"/>
                </a:solidFill>
              </a:rPr>
              <a:pPr/>
              <a:t>82</a:t>
            </a:fld>
            <a:endParaRPr lang="en-US">
              <a:solidFill>
                <a:prstClr val="black"/>
              </a:solidFill>
            </a:endParaRPr>
          </a:p>
        </p:txBody>
      </p:sp>
    </p:spTree>
  </p:cSld>
  <p:clrMapOvr>
    <a:masterClrMapping/>
  </p:clrMapOvr>
</p:notes>
</file>

<file path=ppt/notesSlides/notesSlide8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738" name="Slide Image Placeholder 1"/>
          <p:cNvSpPr>
            <a:spLocks noGrp="1" noRot="1" noChangeAspect="1" noTextEdit="1"/>
          </p:cNvSpPr>
          <p:nvPr>
            <p:ph type="sldImg"/>
          </p:nvPr>
        </p:nvSpPr>
        <p:spPr bwMode="auto">
          <a:noFill/>
          <a:ln>
            <a:solidFill>
              <a:srgbClr val="000000"/>
            </a:solidFill>
            <a:miter lim="800000"/>
            <a:headEnd/>
            <a:tailEnd/>
          </a:ln>
        </p:spPr>
      </p:sp>
      <p:sp>
        <p:nvSpPr>
          <p:cNvPr id="116739"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11674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06334184-23C4-459A-BCC7-06FF9BF9A2D5}" type="slidenum">
              <a:rPr lang="en-US">
                <a:solidFill>
                  <a:prstClr val="black"/>
                </a:solidFill>
              </a:rPr>
              <a:pPr/>
              <a:t>83</a:t>
            </a:fld>
            <a:endParaRPr lang="en-US">
              <a:solidFill>
                <a:prstClr val="black"/>
              </a:solidFill>
            </a:endParaRPr>
          </a:p>
        </p:txBody>
      </p:sp>
    </p:spTree>
  </p:cSld>
  <p:clrMapOvr>
    <a:masterClrMapping/>
  </p:clrMapOvr>
</p:notes>
</file>

<file path=ppt/notesSlides/notesSlide8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8002" name="Slide Image Placeholder 1"/>
          <p:cNvSpPr>
            <a:spLocks noGrp="1" noRot="1" noChangeAspect="1" noTextEdit="1"/>
          </p:cNvSpPr>
          <p:nvPr>
            <p:ph type="sldImg"/>
          </p:nvPr>
        </p:nvSpPr>
        <p:spPr bwMode="auto">
          <a:noFill/>
          <a:ln>
            <a:solidFill>
              <a:srgbClr val="000000"/>
            </a:solidFill>
            <a:miter lim="800000"/>
            <a:headEnd/>
            <a:tailEnd/>
          </a:ln>
        </p:spPr>
      </p:sp>
      <p:sp>
        <p:nvSpPr>
          <p:cNvPr id="128003"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128004"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0CC852E0-8CDD-4EE5-BAB2-D200134D9338}" type="slidenum">
              <a:rPr lang="en-US">
                <a:solidFill>
                  <a:prstClr val="black"/>
                </a:solidFill>
              </a:rPr>
              <a:pPr/>
              <a:t>84</a:t>
            </a:fld>
            <a:endParaRPr lang="en-US">
              <a:solidFill>
                <a:prstClr val="black"/>
              </a:solidFill>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Slide Image Placeholder 1"/>
          <p:cNvSpPr>
            <a:spLocks noGrp="1" noRot="1" noChangeAspect="1" noTextEdit="1"/>
          </p:cNvSpPr>
          <p:nvPr>
            <p:ph type="sldImg"/>
          </p:nvPr>
        </p:nvSpPr>
        <p:spPr>
          <a:ln/>
        </p:spPr>
      </p:sp>
      <p:sp>
        <p:nvSpPr>
          <p:cNvPr id="75779" name="Notes Placeholder 2"/>
          <p:cNvSpPr>
            <a:spLocks noGrp="1"/>
          </p:cNvSpPr>
          <p:nvPr>
            <p:ph type="body" idx="1"/>
          </p:nvPr>
        </p:nvSpPr>
        <p:spPr>
          <a:noFill/>
          <a:ln/>
        </p:spPr>
        <p:txBody>
          <a:bodyPr/>
          <a:lstStyle/>
          <a:p>
            <a:pPr eaLnBrk="1" hangingPunct="1"/>
            <a:endParaRPr lang="en-US" dirty="0" smtClean="0"/>
          </a:p>
        </p:txBody>
      </p:sp>
      <p:sp>
        <p:nvSpPr>
          <p:cNvPr id="75780" name="Slide Number Placeholder 3"/>
          <p:cNvSpPr>
            <a:spLocks noGrp="1"/>
          </p:cNvSpPr>
          <p:nvPr>
            <p:ph type="sldNum" sz="quarter" idx="5"/>
          </p:nvPr>
        </p:nvSpPr>
        <p:spPr>
          <a:noFill/>
        </p:spPr>
        <p:txBody>
          <a:bodyPr/>
          <a:lstStyle/>
          <a:p>
            <a:fld id="{E3AD2995-49A3-4ADF-9E04-1310C2EFEBA5}" type="slidenum">
              <a:rPr lang="en-US" smtClean="0"/>
              <a:pPr/>
              <a:t>9</a:t>
            </a:fld>
            <a:endParaRPr lang="en-US" dirty="0"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7"/>
          <p:cNvGrpSpPr>
            <a:grpSpLocks/>
          </p:cNvGrpSpPr>
          <p:nvPr/>
        </p:nvGrpSpPr>
        <p:grpSpPr bwMode="auto">
          <a:xfrm>
            <a:off x="228600" y="2889250"/>
            <a:ext cx="8610600" cy="201613"/>
            <a:chOff x="144" y="1680"/>
            <a:chExt cx="5424" cy="144"/>
          </a:xfrm>
        </p:grpSpPr>
        <p:sp>
          <p:nvSpPr>
            <p:cNvPr id="5" name="Rectangle 8"/>
            <p:cNvSpPr>
              <a:spLocks noChangeArrowheads="1"/>
            </p:cNvSpPr>
            <p:nvPr userDrawn="1"/>
          </p:nvSpPr>
          <p:spPr bwMode="auto">
            <a:xfrm>
              <a:off x="144" y="1680"/>
              <a:ext cx="1808" cy="144"/>
            </a:xfrm>
            <a:prstGeom prst="rect">
              <a:avLst/>
            </a:prstGeom>
            <a:solidFill>
              <a:schemeClr val="bg2"/>
            </a:solidFill>
            <a:ln w="9525">
              <a:noFill/>
              <a:miter lim="800000"/>
              <a:headEnd/>
              <a:tailEnd/>
            </a:ln>
            <a:effectLst/>
          </p:spPr>
          <p:txBody>
            <a:bodyPr wrap="none" anchor="ctr"/>
            <a:lstStyle/>
            <a:p>
              <a:pPr>
                <a:defRPr/>
              </a:pPr>
              <a:endParaRPr lang="en-US"/>
            </a:p>
          </p:txBody>
        </p:sp>
        <p:sp>
          <p:nvSpPr>
            <p:cNvPr id="6" name="Rectangle 9"/>
            <p:cNvSpPr>
              <a:spLocks noChangeArrowheads="1"/>
            </p:cNvSpPr>
            <p:nvPr userDrawn="1"/>
          </p:nvSpPr>
          <p:spPr bwMode="auto">
            <a:xfrm>
              <a:off x="1952" y="1680"/>
              <a:ext cx="1808" cy="144"/>
            </a:xfrm>
            <a:prstGeom prst="rect">
              <a:avLst/>
            </a:prstGeom>
            <a:solidFill>
              <a:schemeClr val="accent1"/>
            </a:solidFill>
            <a:ln w="9525">
              <a:noFill/>
              <a:miter lim="800000"/>
              <a:headEnd/>
              <a:tailEnd/>
            </a:ln>
            <a:effectLst/>
          </p:spPr>
          <p:txBody>
            <a:bodyPr wrap="none" anchor="ctr"/>
            <a:lstStyle/>
            <a:p>
              <a:pPr>
                <a:defRPr/>
              </a:pPr>
              <a:endParaRPr lang="en-US"/>
            </a:p>
          </p:txBody>
        </p:sp>
        <p:sp>
          <p:nvSpPr>
            <p:cNvPr id="7" name="Rectangle 10"/>
            <p:cNvSpPr>
              <a:spLocks noChangeArrowheads="1"/>
            </p:cNvSpPr>
            <p:nvPr userDrawn="1"/>
          </p:nvSpPr>
          <p:spPr bwMode="auto">
            <a:xfrm>
              <a:off x="3760" y="1680"/>
              <a:ext cx="1808" cy="144"/>
            </a:xfrm>
            <a:prstGeom prst="rect">
              <a:avLst/>
            </a:prstGeom>
            <a:solidFill>
              <a:schemeClr val="tx2"/>
            </a:solidFill>
            <a:ln w="9525">
              <a:noFill/>
              <a:miter lim="800000"/>
              <a:headEnd/>
              <a:tailEnd/>
            </a:ln>
            <a:effectLst/>
          </p:spPr>
          <p:txBody>
            <a:bodyPr wrap="none" anchor="ctr"/>
            <a:lstStyle/>
            <a:p>
              <a:pPr>
                <a:defRPr/>
              </a:pPr>
              <a:endParaRPr lang="en-US"/>
            </a:p>
          </p:txBody>
        </p:sp>
      </p:grpSp>
      <p:sp>
        <p:nvSpPr>
          <p:cNvPr id="7170" name="Rectangle 2"/>
          <p:cNvSpPr>
            <a:spLocks noGrp="1" noChangeArrowheads="1"/>
          </p:cNvSpPr>
          <p:nvPr>
            <p:ph type="ctrTitle"/>
          </p:nvPr>
        </p:nvSpPr>
        <p:spPr>
          <a:xfrm>
            <a:off x="685800" y="685800"/>
            <a:ext cx="7772400" cy="2127250"/>
          </a:xfrm>
        </p:spPr>
        <p:txBody>
          <a:bodyPr/>
          <a:lstStyle>
            <a:lvl1pPr algn="ctr">
              <a:defRPr sz="4300"/>
            </a:lvl1pPr>
          </a:lstStyle>
          <a:p>
            <a:r>
              <a:rPr lang="en-US" dirty="0"/>
              <a:t>Click to edit Master title style</a:t>
            </a:r>
          </a:p>
        </p:txBody>
      </p:sp>
      <p:sp>
        <p:nvSpPr>
          <p:cNvPr id="7171" name="Rectangle 3"/>
          <p:cNvSpPr>
            <a:spLocks noGrp="1" noChangeArrowheads="1"/>
          </p:cNvSpPr>
          <p:nvPr>
            <p:ph type="subTitle" idx="1"/>
          </p:nvPr>
        </p:nvSpPr>
        <p:spPr>
          <a:xfrm>
            <a:off x="1371600" y="3270250"/>
            <a:ext cx="6400800" cy="2209800"/>
          </a:xfrm>
        </p:spPr>
        <p:txBody>
          <a:bodyPr/>
          <a:lstStyle>
            <a:lvl1pPr marL="0" indent="0" algn="r">
              <a:buFont typeface="Wingdings" pitchFamily="2" charset="2"/>
              <a:buNone/>
              <a:defRPr sz="3000"/>
            </a:lvl1pPr>
          </a:lstStyle>
          <a:p>
            <a:r>
              <a:rPr lang="en-US" dirty="0"/>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6"/>
          <p:cNvSpPr>
            <a:spLocks noGrp="1" noChangeArrowheads="1"/>
          </p:cNvSpPr>
          <p:nvPr>
            <p:ph type="sldNum" sz="quarter" idx="10"/>
          </p:nvPr>
        </p:nvSpPr>
        <p:spPr>
          <a:xfrm>
            <a:off x="7924800" y="6400800"/>
            <a:ext cx="990600" cy="457200"/>
          </a:xfrm>
          <a:prstGeom prst="rect">
            <a:avLst/>
          </a:prstGeom>
          <a:ln/>
        </p:spPr>
        <p:txBody>
          <a:bodyPr/>
          <a:lstStyle>
            <a:lvl1pPr>
              <a:defRPr/>
            </a:lvl1pPr>
          </a:lstStyle>
          <a:p>
            <a:pPr>
              <a:defRPr/>
            </a:pPr>
            <a:fld id="{B431CDF4-FF34-4BE3-BB24-64165F7B21AF}"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10350" y="228600"/>
            <a:ext cx="2076450" cy="57912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1000" y="228600"/>
            <a:ext cx="6076950" cy="57912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6"/>
          <p:cNvSpPr>
            <a:spLocks noGrp="1" noChangeArrowheads="1"/>
          </p:cNvSpPr>
          <p:nvPr>
            <p:ph type="sldNum" sz="quarter" idx="10"/>
          </p:nvPr>
        </p:nvSpPr>
        <p:spPr>
          <a:xfrm>
            <a:off x="7924800" y="6400800"/>
            <a:ext cx="990600" cy="457200"/>
          </a:xfrm>
          <a:prstGeom prst="rect">
            <a:avLst/>
          </a:prstGeom>
          <a:ln/>
        </p:spPr>
        <p:txBody>
          <a:bodyPr/>
          <a:lstStyle>
            <a:lvl1pPr>
              <a:defRPr/>
            </a:lvl1pPr>
          </a:lstStyle>
          <a:p>
            <a:pPr>
              <a:defRPr/>
            </a:pPr>
            <a:fld id="{3A22002D-4570-48E3-9DE8-9B13BA285BA2}" type="slidenum">
              <a:rPr lang="en-US"/>
              <a:pPr>
                <a:defRPr/>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2" name="Group 2"/>
          <p:cNvGrpSpPr>
            <a:grpSpLocks/>
          </p:cNvGrpSpPr>
          <p:nvPr/>
        </p:nvGrpSpPr>
        <p:grpSpPr bwMode="auto">
          <a:xfrm>
            <a:off x="0" y="0"/>
            <a:ext cx="9144000" cy="6858000"/>
            <a:chOff x="0" y="0"/>
            <a:chExt cx="5760" cy="4320"/>
          </a:xfrm>
        </p:grpSpPr>
        <p:sp>
          <p:nvSpPr>
            <p:cNvPr id="5" name="Rectangle 3"/>
            <p:cNvSpPr>
              <a:spLocks noChangeArrowheads="1"/>
            </p:cNvSpPr>
            <p:nvPr/>
          </p:nvSpPr>
          <p:spPr bwMode="hidden">
            <a:xfrm>
              <a:off x="0" y="0"/>
              <a:ext cx="2208" cy="4320"/>
            </a:xfrm>
            <a:prstGeom prst="rect">
              <a:avLst/>
            </a:prstGeom>
            <a:gradFill rotWithShape="0">
              <a:gsLst>
                <a:gs pos="0">
                  <a:schemeClr val="folHlink"/>
                </a:gs>
                <a:gs pos="100000">
                  <a:schemeClr val="bg1"/>
                </a:gs>
              </a:gsLst>
              <a:lin ang="0" scaled="1"/>
            </a:gradFill>
            <a:ln w="9525">
              <a:noFill/>
              <a:miter lim="800000"/>
              <a:headEnd/>
              <a:tailEnd/>
            </a:ln>
            <a:effectLst/>
          </p:spPr>
          <p:txBody>
            <a:bodyPr wrap="none" anchor="ctr"/>
            <a:lstStyle/>
            <a:p>
              <a:pPr algn="ctr" eaLnBrk="1" hangingPunct="1">
                <a:defRPr/>
              </a:pPr>
              <a:endParaRPr lang="en-US" sz="2400">
                <a:solidFill>
                  <a:srgbClr val="000000"/>
                </a:solidFill>
                <a:latin typeface="Times New Roman" pitchFamily="18" charset="0"/>
              </a:endParaRPr>
            </a:p>
          </p:txBody>
        </p:sp>
        <p:sp>
          <p:nvSpPr>
            <p:cNvPr id="6" name="Rectangle 4"/>
            <p:cNvSpPr>
              <a:spLocks noChangeArrowheads="1"/>
            </p:cNvSpPr>
            <p:nvPr/>
          </p:nvSpPr>
          <p:spPr bwMode="hidden">
            <a:xfrm>
              <a:off x="1081" y="1065"/>
              <a:ext cx="4679" cy="1596"/>
            </a:xfrm>
            <a:prstGeom prst="rect">
              <a:avLst/>
            </a:prstGeom>
            <a:solidFill>
              <a:schemeClr val="bg2"/>
            </a:solidFill>
            <a:ln w="9525">
              <a:noFill/>
              <a:miter lim="800000"/>
              <a:headEnd/>
              <a:tailEnd/>
            </a:ln>
          </p:spPr>
          <p:txBody>
            <a:bodyPr/>
            <a:lstStyle/>
            <a:p>
              <a:pPr eaLnBrk="1" hangingPunct="1">
                <a:defRPr/>
              </a:pPr>
              <a:endParaRPr lang="en-US" sz="2400">
                <a:solidFill>
                  <a:srgbClr val="000000"/>
                </a:solidFill>
                <a:latin typeface="Times New Roman" pitchFamily="18" charset="0"/>
              </a:endParaRPr>
            </a:p>
          </p:txBody>
        </p:sp>
        <p:grpSp>
          <p:nvGrpSpPr>
            <p:cNvPr id="3" name="Group 5"/>
            <p:cNvGrpSpPr>
              <a:grpSpLocks/>
            </p:cNvGrpSpPr>
            <p:nvPr/>
          </p:nvGrpSpPr>
          <p:grpSpPr bwMode="auto">
            <a:xfrm>
              <a:off x="0" y="672"/>
              <a:ext cx="1806" cy="1989"/>
              <a:chOff x="0" y="672"/>
              <a:chExt cx="1806" cy="1989"/>
            </a:xfrm>
          </p:grpSpPr>
          <p:sp>
            <p:nvSpPr>
              <p:cNvPr id="8" name="Rectangle 6"/>
              <p:cNvSpPr>
                <a:spLocks noChangeArrowheads="1"/>
              </p:cNvSpPr>
              <p:nvPr userDrawn="1"/>
            </p:nvSpPr>
            <p:spPr bwMode="auto">
              <a:xfrm>
                <a:off x="361" y="2257"/>
                <a:ext cx="363" cy="404"/>
              </a:xfrm>
              <a:prstGeom prst="rect">
                <a:avLst/>
              </a:prstGeom>
              <a:solidFill>
                <a:schemeClr val="accent2"/>
              </a:solidFill>
              <a:ln w="9525">
                <a:noFill/>
                <a:miter lim="800000"/>
                <a:headEnd/>
                <a:tailEnd/>
              </a:ln>
            </p:spPr>
            <p:txBody>
              <a:bodyPr/>
              <a:lstStyle/>
              <a:p>
                <a:pPr eaLnBrk="1" hangingPunct="1">
                  <a:defRPr/>
                </a:pPr>
                <a:endParaRPr lang="en-US" sz="2400">
                  <a:solidFill>
                    <a:srgbClr val="000000"/>
                  </a:solidFill>
                  <a:latin typeface="Times New Roman" pitchFamily="18" charset="0"/>
                </a:endParaRPr>
              </a:p>
            </p:txBody>
          </p:sp>
          <p:sp>
            <p:nvSpPr>
              <p:cNvPr id="9" name="Rectangle 7"/>
              <p:cNvSpPr>
                <a:spLocks noChangeArrowheads="1"/>
              </p:cNvSpPr>
              <p:nvPr userDrawn="1"/>
            </p:nvSpPr>
            <p:spPr bwMode="auto">
              <a:xfrm>
                <a:off x="1081" y="1065"/>
                <a:ext cx="362" cy="405"/>
              </a:xfrm>
              <a:prstGeom prst="rect">
                <a:avLst/>
              </a:prstGeom>
              <a:solidFill>
                <a:schemeClr val="folHlink"/>
              </a:solidFill>
              <a:ln w="9525">
                <a:noFill/>
                <a:miter lim="800000"/>
                <a:headEnd/>
                <a:tailEnd/>
              </a:ln>
            </p:spPr>
            <p:txBody>
              <a:bodyPr/>
              <a:lstStyle/>
              <a:p>
                <a:pPr eaLnBrk="1" hangingPunct="1">
                  <a:defRPr/>
                </a:pPr>
                <a:endParaRPr lang="en-US" sz="2400">
                  <a:solidFill>
                    <a:srgbClr val="000000"/>
                  </a:solidFill>
                  <a:latin typeface="Times New Roman" pitchFamily="18" charset="0"/>
                </a:endParaRPr>
              </a:p>
            </p:txBody>
          </p:sp>
          <p:sp>
            <p:nvSpPr>
              <p:cNvPr id="10" name="Rectangle 8"/>
              <p:cNvSpPr>
                <a:spLocks noChangeArrowheads="1"/>
              </p:cNvSpPr>
              <p:nvPr userDrawn="1"/>
            </p:nvSpPr>
            <p:spPr bwMode="auto">
              <a:xfrm>
                <a:off x="1437" y="672"/>
                <a:ext cx="369" cy="400"/>
              </a:xfrm>
              <a:prstGeom prst="rect">
                <a:avLst/>
              </a:prstGeom>
              <a:solidFill>
                <a:schemeClr val="folHlink"/>
              </a:solidFill>
              <a:ln w="9525">
                <a:noFill/>
                <a:miter lim="800000"/>
                <a:headEnd/>
                <a:tailEnd/>
              </a:ln>
            </p:spPr>
            <p:txBody>
              <a:bodyPr/>
              <a:lstStyle/>
              <a:p>
                <a:pPr eaLnBrk="1" hangingPunct="1">
                  <a:defRPr/>
                </a:pPr>
                <a:endParaRPr lang="en-US" sz="2400">
                  <a:solidFill>
                    <a:srgbClr val="000000"/>
                  </a:solidFill>
                  <a:latin typeface="Times New Roman" pitchFamily="18" charset="0"/>
                </a:endParaRPr>
              </a:p>
            </p:txBody>
          </p:sp>
          <p:sp>
            <p:nvSpPr>
              <p:cNvPr id="11" name="Rectangle 9"/>
              <p:cNvSpPr>
                <a:spLocks noChangeArrowheads="1"/>
              </p:cNvSpPr>
              <p:nvPr userDrawn="1"/>
            </p:nvSpPr>
            <p:spPr bwMode="auto">
              <a:xfrm>
                <a:off x="719" y="2257"/>
                <a:ext cx="368" cy="404"/>
              </a:xfrm>
              <a:prstGeom prst="rect">
                <a:avLst/>
              </a:prstGeom>
              <a:solidFill>
                <a:schemeClr val="bg2"/>
              </a:solidFill>
              <a:ln w="9525">
                <a:noFill/>
                <a:miter lim="800000"/>
                <a:headEnd/>
                <a:tailEnd/>
              </a:ln>
            </p:spPr>
            <p:txBody>
              <a:bodyPr/>
              <a:lstStyle/>
              <a:p>
                <a:pPr eaLnBrk="1" hangingPunct="1">
                  <a:defRPr/>
                </a:pPr>
                <a:endParaRPr lang="en-US" sz="2400">
                  <a:solidFill>
                    <a:srgbClr val="000000"/>
                  </a:solidFill>
                  <a:latin typeface="Times New Roman" pitchFamily="18" charset="0"/>
                </a:endParaRPr>
              </a:p>
            </p:txBody>
          </p:sp>
          <p:sp>
            <p:nvSpPr>
              <p:cNvPr id="12" name="Rectangle 10"/>
              <p:cNvSpPr>
                <a:spLocks noChangeArrowheads="1"/>
              </p:cNvSpPr>
              <p:nvPr userDrawn="1"/>
            </p:nvSpPr>
            <p:spPr bwMode="auto">
              <a:xfrm>
                <a:off x="1437" y="1065"/>
                <a:ext cx="369" cy="405"/>
              </a:xfrm>
              <a:prstGeom prst="rect">
                <a:avLst/>
              </a:prstGeom>
              <a:solidFill>
                <a:schemeClr val="accent2"/>
              </a:solidFill>
              <a:ln w="9525">
                <a:noFill/>
                <a:miter lim="800000"/>
                <a:headEnd/>
                <a:tailEnd/>
              </a:ln>
            </p:spPr>
            <p:txBody>
              <a:bodyPr/>
              <a:lstStyle/>
              <a:p>
                <a:pPr eaLnBrk="1" hangingPunct="1">
                  <a:defRPr/>
                </a:pPr>
                <a:endParaRPr lang="en-US" sz="2400">
                  <a:solidFill>
                    <a:srgbClr val="000000"/>
                  </a:solidFill>
                  <a:latin typeface="Times New Roman" pitchFamily="18" charset="0"/>
                </a:endParaRPr>
              </a:p>
            </p:txBody>
          </p:sp>
          <p:sp>
            <p:nvSpPr>
              <p:cNvPr id="13" name="Rectangle 11"/>
              <p:cNvSpPr>
                <a:spLocks noChangeArrowheads="1"/>
              </p:cNvSpPr>
              <p:nvPr userDrawn="1"/>
            </p:nvSpPr>
            <p:spPr bwMode="auto">
              <a:xfrm>
                <a:off x="719" y="1464"/>
                <a:ext cx="368" cy="399"/>
              </a:xfrm>
              <a:prstGeom prst="rect">
                <a:avLst/>
              </a:prstGeom>
              <a:solidFill>
                <a:schemeClr val="folHlink"/>
              </a:solidFill>
              <a:ln w="9525">
                <a:noFill/>
                <a:miter lim="800000"/>
                <a:headEnd/>
                <a:tailEnd/>
              </a:ln>
            </p:spPr>
            <p:txBody>
              <a:bodyPr/>
              <a:lstStyle/>
              <a:p>
                <a:pPr eaLnBrk="1" hangingPunct="1">
                  <a:defRPr/>
                </a:pPr>
                <a:endParaRPr lang="en-US" sz="2400">
                  <a:solidFill>
                    <a:srgbClr val="000000"/>
                  </a:solidFill>
                  <a:latin typeface="Times New Roman" pitchFamily="18" charset="0"/>
                </a:endParaRPr>
              </a:p>
            </p:txBody>
          </p:sp>
          <p:sp>
            <p:nvSpPr>
              <p:cNvPr id="14" name="Rectangle 12"/>
              <p:cNvSpPr>
                <a:spLocks noChangeArrowheads="1"/>
              </p:cNvSpPr>
              <p:nvPr userDrawn="1"/>
            </p:nvSpPr>
            <p:spPr bwMode="auto">
              <a:xfrm>
                <a:off x="0" y="1464"/>
                <a:ext cx="367" cy="399"/>
              </a:xfrm>
              <a:prstGeom prst="rect">
                <a:avLst/>
              </a:prstGeom>
              <a:solidFill>
                <a:schemeClr val="bg2"/>
              </a:solidFill>
              <a:ln w="9525">
                <a:noFill/>
                <a:miter lim="800000"/>
                <a:headEnd/>
                <a:tailEnd/>
              </a:ln>
            </p:spPr>
            <p:txBody>
              <a:bodyPr/>
              <a:lstStyle/>
              <a:p>
                <a:pPr eaLnBrk="1" hangingPunct="1">
                  <a:defRPr/>
                </a:pPr>
                <a:endParaRPr lang="en-US" sz="2400">
                  <a:solidFill>
                    <a:srgbClr val="000000"/>
                  </a:solidFill>
                  <a:latin typeface="Times New Roman" pitchFamily="18" charset="0"/>
                </a:endParaRPr>
              </a:p>
            </p:txBody>
          </p:sp>
          <p:sp>
            <p:nvSpPr>
              <p:cNvPr id="15" name="Rectangle 13"/>
              <p:cNvSpPr>
                <a:spLocks noChangeArrowheads="1"/>
              </p:cNvSpPr>
              <p:nvPr userDrawn="1"/>
            </p:nvSpPr>
            <p:spPr bwMode="auto">
              <a:xfrm>
                <a:off x="1081" y="1464"/>
                <a:ext cx="362" cy="399"/>
              </a:xfrm>
              <a:prstGeom prst="rect">
                <a:avLst/>
              </a:prstGeom>
              <a:solidFill>
                <a:schemeClr val="accent2"/>
              </a:solidFill>
              <a:ln w="9525">
                <a:noFill/>
                <a:miter lim="800000"/>
                <a:headEnd/>
                <a:tailEnd/>
              </a:ln>
            </p:spPr>
            <p:txBody>
              <a:bodyPr/>
              <a:lstStyle/>
              <a:p>
                <a:pPr eaLnBrk="1" hangingPunct="1">
                  <a:defRPr/>
                </a:pPr>
                <a:endParaRPr lang="en-US" sz="2400">
                  <a:solidFill>
                    <a:srgbClr val="000000"/>
                  </a:solidFill>
                  <a:latin typeface="Times New Roman" pitchFamily="18" charset="0"/>
                </a:endParaRPr>
              </a:p>
            </p:txBody>
          </p:sp>
          <p:sp>
            <p:nvSpPr>
              <p:cNvPr id="16" name="Rectangle 14"/>
              <p:cNvSpPr>
                <a:spLocks noChangeArrowheads="1"/>
              </p:cNvSpPr>
              <p:nvPr userDrawn="1"/>
            </p:nvSpPr>
            <p:spPr bwMode="auto">
              <a:xfrm>
                <a:off x="361" y="1857"/>
                <a:ext cx="363" cy="406"/>
              </a:xfrm>
              <a:prstGeom prst="rect">
                <a:avLst/>
              </a:prstGeom>
              <a:solidFill>
                <a:schemeClr val="folHlink"/>
              </a:solidFill>
              <a:ln w="9525">
                <a:noFill/>
                <a:miter lim="800000"/>
                <a:headEnd/>
                <a:tailEnd/>
              </a:ln>
            </p:spPr>
            <p:txBody>
              <a:bodyPr/>
              <a:lstStyle/>
              <a:p>
                <a:pPr eaLnBrk="1" hangingPunct="1">
                  <a:defRPr/>
                </a:pPr>
                <a:endParaRPr lang="en-US" sz="2400">
                  <a:solidFill>
                    <a:srgbClr val="000000"/>
                  </a:solidFill>
                  <a:latin typeface="Times New Roman" pitchFamily="18" charset="0"/>
                </a:endParaRPr>
              </a:p>
            </p:txBody>
          </p:sp>
          <p:sp>
            <p:nvSpPr>
              <p:cNvPr id="17" name="Rectangle 15"/>
              <p:cNvSpPr>
                <a:spLocks noChangeArrowheads="1"/>
              </p:cNvSpPr>
              <p:nvPr userDrawn="1"/>
            </p:nvSpPr>
            <p:spPr bwMode="auto">
              <a:xfrm>
                <a:off x="719" y="1857"/>
                <a:ext cx="368" cy="406"/>
              </a:xfrm>
              <a:prstGeom prst="rect">
                <a:avLst/>
              </a:prstGeom>
              <a:solidFill>
                <a:schemeClr val="accent2"/>
              </a:solidFill>
              <a:ln w="9525">
                <a:noFill/>
                <a:miter lim="800000"/>
                <a:headEnd/>
                <a:tailEnd/>
              </a:ln>
            </p:spPr>
            <p:txBody>
              <a:bodyPr/>
              <a:lstStyle/>
              <a:p>
                <a:pPr eaLnBrk="1" hangingPunct="1">
                  <a:defRPr/>
                </a:pPr>
                <a:endParaRPr lang="en-US" sz="2400">
                  <a:solidFill>
                    <a:srgbClr val="000000"/>
                  </a:solidFill>
                  <a:latin typeface="Times New Roman" pitchFamily="18" charset="0"/>
                </a:endParaRPr>
              </a:p>
            </p:txBody>
          </p:sp>
        </p:grpSp>
      </p:grpSp>
      <p:sp>
        <p:nvSpPr>
          <p:cNvPr id="93203" name="Rectangle 19"/>
          <p:cNvSpPr>
            <a:spLocks noGrp="1" noChangeArrowheads="1"/>
          </p:cNvSpPr>
          <p:nvPr>
            <p:ph type="ctrTitle"/>
          </p:nvPr>
        </p:nvSpPr>
        <p:spPr>
          <a:xfrm>
            <a:off x="2971800" y="1828800"/>
            <a:ext cx="6019800" cy="2209800"/>
          </a:xfrm>
        </p:spPr>
        <p:txBody>
          <a:bodyPr/>
          <a:lstStyle>
            <a:lvl1pPr>
              <a:defRPr sz="3800">
                <a:solidFill>
                  <a:srgbClr val="FFFFFF"/>
                </a:solidFill>
              </a:defRPr>
            </a:lvl1pPr>
          </a:lstStyle>
          <a:p>
            <a:r>
              <a:rPr lang="en-US"/>
              <a:t>Click to edit Master title style</a:t>
            </a:r>
          </a:p>
        </p:txBody>
      </p:sp>
      <p:sp>
        <p:nvSpPr>
          <p:cNvPr id="93204" name="Rectangle 20"/>
          <p:cNvSpPr>
            <a:spLocks noGrp="1" noChangeArrowheads="1"/>
          </p:cNvSpPr>
          <p:nvPr>
            <p:ph type="subTitle" idx="1"/>
          </p:nvPr>
        </p:nvSpPr>
        <p:spPr>
          <a:xfrm>
            <a:off x="2971800" y="4267200"/>
            <a:ext cx="6019800" cy="1752600"/>
          </a:xfrm>
        </p:spPr>
        <p:txBody>
          <a:bodyPr/>
          <a:lstStyle>
            <a:lvl1pPr marL="0" indent="0">
              <a:buFont typeface="Wingdings" pitchFamily="2" charset="2"/>
              <a:buNone/>
              <a:defRPr sz="3400"/>
            </a:lvl1pPr>
          </a:lstStyle>
          <a:p>
            <a:r>
              <a:rPr lang="en-US"/>
              <a:t>Click to edit Master subtitle style</a:t>
            </a:r>
          </a:p>
        </p:txBody>
      </p:sp>
      <p:sp>
        <p:nvSpPr>
          <p:cNvPr id="18" name="Rectangle 16"/>
          <p:cNvSpPr>
            <a:spLocks noGrp="1" noChangeArrowheads="1"/>
          </p:cNvSpPr>
          <p:nvPr>
            <p:ph type="dt" sz="half" idx="10"/>
          </p:nvPr>
        </p:nvSpPr>
        <p:spPr bwMode="auto">
          <a:xfrm>
            <a:off x="457200" y="6248400"/>
            <a:ext cx="2133600" cy="457200"/>
          </a:xfrm>
          <a:prstGeom prst="rect">
            <a:avLst/>
          </a:prstGeom>
          <a:ln>
            <a:miter lim="800000"/>
            <a:headEnd/>
            <a:tailEnd/>
          </a:ln>
        </p:spPr>
        <p:txBody>
          <a:bodyPr vert="horz" wrap="square" lIns="91440" tIns="45720" rIns="91440" bIns="45720" numCol="1" anchor="b" anchorCtr="0" compatLnSpc="1">
            <a:prstTxWarp prst="textNoShape">
              <a:avLst/>
            </a:prstTxWarp>
          </a:bodyPr>
          <a:lstStyle>
            <a:lvl1pPr eaLnBrk="1" hangingPunct="1">
              <a:defRPr sz="1200"/>
            </a:lvl1pPr>
          </a:lstStyle>
          <a:p>
            <a:pPr>
              <a:defRPr/>
            </a:pPr>
            <a:endParaRPr lang="en-US">
              <a:solidFill>
                <a:srgbClr val="000000"/>
              </a:solidFill>
              <a:latin typeface="Arial" charset="0"/>
            </a:endParaRPr>
          </a:p>
        </p:txBody>
      </p:sp>
      <p:sp>
        <p:nvSpPr>
          <p:cNvPr id="19" name="Rectangle 17"/>
          <p:cNvSpPr>
            <a:spLocks noGrp="1" noChangeArrowheads="1"/>
          </p:cNvSpPr>
          <p:nvPr>
            <p:ph type="ftr" sz="quarter" idx="11"/>
          </p:nvPr>
        </p:nvSpPr>
        <p:spPr bwMode="auto">
          <a:xfrm>
            <a:off x="3124200" y="6248400"/>
            <a:ext cx="2895600" cy="457200"/>
          </a:xfrm>
          <a:prstGeom prst="rect">
            <a:avLst/>
          </a:prstGeom>
          <a:ln>
            <a:miter lim="800000"/>
            <a:headEnd/>
            <a:tailEnd/>
          </a:ln>
        </p:spPr>
        <p:txBody>
          <a:bodyPr vert="horz" wrap="square" lIns="91440" tIns="45720" rIns="91440" bIns="45720" numCol="1" anchor="b" anchorCtr="0" compatLnSpc="1">
            <a:prstTxWarp prst="textNoShape">
              <a:avLst/>
            </a:prstTxWarp>
          </a:bodyPr>
          <a:lstStyle>
            <a:lvl1pPr algn="ctr" eaLnBrk="1" hangingPunct="1">
              <a:defRPr sz="1200"/>
            </a:lvl1pPr>
          </a:lstStyle>
          <a:p>
            <a:pPr>
              <a:defRPr/>
            </a:pPr>
            <a:endParaRPr lang="en-US">
              <a:solidFill>
                <a:srgbClr val="000000"/>
              </a:solidFill>
              <a:latin typeface="Arial" charset="0"/>
            </a:endParaRPr>
          </a:p>
        </p:txBody>
      </p:sp>
      <p:sp>
        <p:nvSpPr>
          <p:cNvPr id="20" name="Rectangle 18"/>
          <p:cNvSpPr>
            <a:spLocks noGrp="1" noChangeArrowheads="1"/>
          </p:cNvSpPr>
          <p:nvPr>
            <p:ph type="sldNum" sz="quarter" idx="12"/>
          </p:nvPr>
        </p:nvSpPr>
        <p:spPr>
          <a:xfrm>
            <a:off x="6553200" y="6248400"/>
            <a:ext cx="2133600" cy="457200"/>
          </a:xfrm>
        </p:spPr>
        <p:txBody>
          <a:bodyPr/>
          <a:lstStyle>
            <a:lvl1pPr>
              <a:defRPr/>
            </a:lvl1pPr>
          </a:lstStyle>
          <a:p>
            <a:pPr>
              <a:defRPr/>
            </a:pPr>
            <a:fld id="{DB935781-8BF9-4C99-AD59-18C8CF59B651}" type="slidenum">
              <a:rPr lang="en-US">
                <a:solidFill>
                  <a:srgbClr val="000000"/>
                </a:solidFill>
              </a:rPr>
              <a:pPr>
                <a:defRPr/>
              </a:pPr>
              <a:t>‹#›</a:t>
            </a:fld>
            <a:endParaRPr lang="en-US">
              <a:solidFill>
                <a:srgbClr val="000000"/>
              </a:solidFill>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3"/>
          <p:cNvSpPr>
            <a:spLocks noGrp="1" noChangeArrowheads="1"/>
          </p:cNvSpPr>
          <p:nvPr>
            <p:ph type="sldNum" sz="quarter" idx="10"/>
          </p:nvPr>
        </p:nvSpPr>
        <p:spPr>
          <a:ln/>
        </p:spPr>
        <p:txBody>
          <a:bodyPr/>
          <a:lstStyle>
            <a:lvl1pPr>
              <a:defRPr/>
            </a:lvl1pPr>
          </a:lstStyle>
          <a:p>
            <a:pPr>
              <a:defRPr/>
            </a:pPr>
            <a:fld id="{0150208E-B86F-42FD-B531-1BAB7470D09D}" type="slidenum">
              <a:rPr lang="en-US">
                <a:solidFill>
                  <a:srgbClr val="000000"/>
                </a:solidFill>
              </a:rPr>
              <a:pPr>
                <a:defRPr/>
              </a:pPr>
              <a:t>‹#›</a:t>
            </a:fld>
            <a:endParaRPr lang="en-US">
              <a:solidFill>
                <a:srgbClr val="000000"/>
              </a:solidFill>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3"/>
          <p:cNvSpPr>
            <a:spLocks noGrp="1" noChangeArrowheads="1"/>
          </p:cNvSpPr>
          <p:nvPr>
            <p:ph type="sldNum" sz="quarter" idx="10"/>
          </p:nvPr>
        </p:nvSpPr>
        <p:spPr>
          <a:ln/>
        </p:spPr>
        <p:txBody>
          <a:bodyPr/>
          <a:lstStyle>
            <a:lvl1pPr>
              <a:defRPr/>
            </a:lvl1pPr>
          </a:lstStyle>
          <a:p>
            <a:pPr>
              <a:defRPr/>
            </a:pPr>
            <a:fld id="{5B99DE5D-429A-4CE9-AC1C-53534A9C9033}" type="slidenum">
              <a:rPr lang="en-US">
                <a:solidFill>
                  <a:srgbClr val="000000"/>
                </a:solidFill>
              </a:rPr>
              <a:pPr>
                <a:defRPr/>
              </a:pPr>
              <a:t>‹#›</a:t>
            </a:fld>
            <a:endParaRPr lang="en-US">
              <a:solidFill>
                <a:srgbClr val="000000"/>
              </a:solidFill>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524000"/>
            <a:ext cx="4038600" cy="4724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524000"/>
            <a:ext cx="4038600" cy="4724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3"/>
          <p:cNvSpPr>
            <a:spLocks noGrp="1" noChangeArrowheads="1"/>
          </p:cNvSpPr>
          <p:nvPr>
            <p:ph type="sldNum" sz="quarter" idx="10"/>
          </p:nvPr>
        </p:nvSpPr>
        <p:spPr>
          <a:ln/>
        </p:spPr>
        <p:txBody>
          <a:bodyPr/>
          <a:lstStyle>
            <a:lvl1pPr>
              <a:defRPr/>
            </a:lvl1pPr>
          </a:lstStyle>
          <a:p>
            <a:pPr>
              <a:defRPr/>
            </a:pPr>
            <a:fld id="{792A009E-3550-4537-BC47-7001FC292AA0}" type="slidenum">
              <a:rPr lang="en-US">
                <a:solidFill>
                  <a:srgbClr val="000000"/>
                </a:solidFill>
              </a:rPr>
              <a:pPr>
                <a:defRPr/>
              </a:pPr>
              <a:t>‹#›</a:t>
            </a:fld>
            <a:endParaRPr lang="en-US">
              <a:solidFill>
                <a:srgbClr val="000000"/>
              </a:solidFill>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3"/>
          <p:cNvSpPr>
            <a:spLocks noGrp="1" noChangeArrowheads="1"/>
          </p:cNvSpPr>
          <p:nvPr>
            <p:ph type="sldNum" sz="quarter" idx="10"/>
          </p:nvPr>
        </p:nvSpPr>
        <p:spPr>
          <a:ln/>
        </p:spPr>
        <p:txBody>
          <a:bodyPr/>
          <a:lstStyle>
            <a:lvl1pPr>
              <a:defRPr/>
            </a:lvl1pPr>
          </a:lstStyle>
          <a:p>
            <a:pPr>
              <a:defRPr/>
            </a:pPr>
            <a:fld id="{3A6700C6-FBA6-475E-83DB-0864A50FF439}" type="slidenum">
              <a:rPr lang="en-US">
                <a:solidFill>
                  <a:srgbClr val="000000"/>
                </a:solidFill>
              </a:rPr>
              <a:pPr>
                <a:defRPr/>
              </a:pPr>
              <a:t>‹#›</a:t>
            </a:fld>
            <a:endParaRPr lang="en-US">
              <a:solidFill>
                <a:srgbClr val="000000"/>
              </a:solidFill>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3"/>
          <p:cNvSpPr>
            <a:spLocks noGrp="1" noChangeArrowheads="1"/>
          </p:cNvSpPr>
          <p:nvPr>
            <p:ph type="sldNum" sz="quarter" idx="10"/>
          </p:nvPr>
        </p:nvSpPr>
        <p:spPr>
          <a:ln/>
        </p:spPr>
        <p:txBody>
          <a:bodyPr/>
          <a:lstStyle>
            <a:lvl1pPr>
              <a:defRPr/>
            </a:lvl1pPr>
          </a:lstStyle>
          <a:p>
            <a:pPr>
              <a:defRPr/>
            </a:pPr>
            <a:fld id="{7B2D5AD5-D66D-4FB2-A9E9-C07FCA4191D8}" type="slidenum">
              <a:rPr lang="en-US">
                <a:solidFill>
                  <a:srgbClr val="000000"/>
                </a:solidFill>
              </a:rPr>
              <a:pPr>
                <a:defRPr/>
              </a:pPr>
              <a:t>‹#›</a:t>
            </a:fld>
            <a:endParaRPr lang="en-US">
              <a:solidFill>
                <a:srgbClr val="000000"/>
              </a:solidFill>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3"/>
          <p:cNvSpPr>
            <a:spLocks noGrp="1" noChangeArrowheads="1"/>
          </p:cNvSpPr>
          <p:nvPr>
            <p:ph type="sldNum" sz="quarter" idx="10"/>
          </p:nvPr>
        </p:nvSpPr>
        <p:spPr>
          <a:ln/>
        </p:spPr>
        <p:txBody>
          <a:bodyPr/>
          <a:lstStyle>
            <a:lvl1pPr>
              <a:defRPr/>
            </a:lvl1pPr>
          </a:lstStyle>
          <a:p>
            <a:pPr>
              <a:defRPr/>
            </a:pPr>
            <a:fld id="{517B71F5-A8CD-4AAE-9A0A-72FBA0F3809C}" type="slidenum">
              <a:rPr lang="en-US">
                <a:solidFill>
                  <a:srgbClr val="000000"/>
                </a:solidFill>
              </a:rPr>
              <a:pPr>
                <a:defRPr/>
              </a:pPr>
              <a:t>‹#›</a:t>
            </a:fld>
            <a:endParaRPr lang="en-US">
              <a:solidFill>
                <a:srgbClr val="000000"/>
              </a:solidFill>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3"/>
          <p:cNvSpPr>
            <a:spLocks noGrp="1" noChangeArrowheads="1"/>
          </p:cNvSpPr>
          <p:nvPr>
            <p:ph type="sldNum" sz="quarter" idx="10"/>
          </p:nvPr>
        </p:nvSpPr>
        <p:spPr>
          <a:ln/>
        </p:spPr>
        <p:txBody>
          <a:bodyPr/>
          <a:lstStyle>
            <a:lvl1pPr>
              <a:defRPr/>
            </a:lvl1pPr>
          </a:lstStyle>
          <a:p>
            <a:pPr>
              <a:defRPr/>
            </a:pPr>
            <a:fld id="{D8D284FC-5605-43F7-8674-2A0AAB16EAA2}" type="slidenum">
              <a:rPr lang="en-US">
                <a:solidFill>
                  <a:srgbClr val="000000"/>
                </a:solidFill>
              </a:rPr>
              <a:pPr>
                <a:defRPr/>
              </a:pPr>
              <a:t>‹#›</a:t>
            </a:fld>
            <a:endParaRPr lang="en-US">
              <a:solidFill>
                <a:srgbClr val="000000"/>
              </a:solidFill>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 style</a:t>
            </a:r>
            <a:endParaRPr lang="en-US" dirty="0"/>
          </a:p>
        </p:txBody>
      </p:sp>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3"/>
          <p:cNvSpPr>
            <a:spLocks noGrp="1" noChangeArrowheads="1"/>
          </p:cNvSpPr>
          <p:nvPr>
            <p:ph type="sldNum" sz="quarter" idx="10"/>
          </p:nvPr>
        </p:nvSpPr>
        <p:spPr>
          <a:ln/>
        </p:spPr>
        <p:txBody>
          <a:bodyPr/>
          <a:lstStyle>
            <a:lvl1pPr>
              <a:defRPr/>
            </a:lvl1pPr>
          </a:lstStyle>
          <a:p>
            <a:pPr>
              <a:defRPr/>
            </a:pPr>
            <a:fld id="{360DC908-EDBF-4DB4-9045-0DCB3E4444C3}" type="slidenum">
              <a:rPr lang="en-US">
                <a:solidFill>
                  <a:srgbClr val="000000"/>
                </a:solidFill>
              </a:rPr>
              <a:pPr>
                <a:defRPr/>
              </a:pPr>
              <a:t>‹#›</a:t>
            </a:fld>
            <a:endParaRPr lang="en-US">
              <a:solidFill>
                <a:srgbClr val="000000"/>
              </a:solidFill>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3"/>
          <p:cNvSpPr>
            <a:spLocks noGrp="1" noChangeArrowheads="1"/>
          </p:cNvSpPr>
          <p:nvPr>
            <p:ph type="sldNum" sz="quarter" idx="10"/>
          </p:nvPr>
        </p:nvSpPr>
        <p:spPr>
          <a:ln/>
        </p:spPr>
        <p:txBody>
          <a:bodyPr/>
          <a:lstStyle>
            <a:lvl1pPr>
              <a:defRPr/>
            </a:lvl1pPr>
          </a:lstStyle>
          <a:p>
            <a:pPr>
              <a:defRPr/>
            </a:pPr>
            <a:fld id="{7059599A-0F8F-4D83-A40A-7270ED9046B7}" type="slidenum">
              <a:rPr lang="en-US">
                <a:solidFill>
                  <a:srgbClr val="000000"/>
                </a:solidFill>
              </a:rPr>
              <a:pPr>
                <a:defRPr/>
              </a:pPr>
              <a:t>‹#›</a:t>
            </a:fld>
            <a:endParaRPr lang="en-US">
              <a:solidFill>
                <a:srgbClr val="000000"/>
              </a:solidFill>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457200"/>
            <a:ext cx="2057400" cy="57912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457200"/>
            <a:ext cx="6019800" cy="57912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3"/>
          <p:cNvSpPr>
            <a:spLocks noGrp="1" noChangeArrowheads="1"/>
          </p:cNvSpPr>
          <p:nvPr>
            <p:ph type="sldNum" sz="quarter" idx="10"/>
          </p:nvPr>
        </p:nvSpPr>
        <p:spPr>
          <a:ln/>
        </p:spPr>
        <p:txBody>
          <a:bodyPr/>
          <a:lstStyle>
            <a:lvl1pPr>
              <a:defRPr/>
            </a:lvl1pPr>
          </a:lstStyle>
          <a:p>
            <a:pPr>
              <a:defRPr/>
            </a:pPr>
            <a:fld id="{043C5BB4-10F3-470B-9640-72B27424A20C}" type="slidenum">
              <a:rPr lang="en-US">
                <a:solidFill>
                  <a:srgbClr val="000000"/>
                </a:solidFill>
              </a:rPr>
              <a:pPr>
                <a:defRPr/>
              </a:pPr>
              <a:t>‹#›</a:t>
            </a:fld>
            <a:endParaRPr lang="en-US">
              <a:solidFill>
                <a:srgbClr val="000000"/>
              </a:solidFill>
            </a:endParaRP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685800" y="457200"/>
            <a:ext cx="8001000" cy="685800"/>
          </a:xfrm>
        </p:spPr>
        <p:txBody>
          <a:bodyPr/>
          <a:lstStyle/>
          <a:p>
            <a:r>
              <a:rPr lang="en-US" smtClean="0"/>
              <a:t>Click to edit Master title style</a:t>
            </a:r>
            <a:endParaRPr lang="en-US"/>
          </a:p>
        </p:txBody>
      </p:sp>
      <p:sp>
        <p:nvSpPr>
          <p:cNvPr id="3" name="Table Placeholder 2"/>
          <p:cNvSpPr>
            <a:spLocks noGrp="1"/>
          </p:cNvSpPr>
          <p:nvPr>
            <p:ph type="tbl" idx="1"/>
          </p:nvPr>
        </p:nvSpPr>
        <p:spPr>
          <a:xfrm>
            <a:off x="457200" y="1524000"/>
            <a:ext cx="8229600" cy="4724400"/>
          </a:xfrm>
        </p:spPr>
        <p:txBody>
          <a:bodyPr/>
          <a:lstStyle/>
          <a:p>
            <a:pPr lvl="0"/>
            <a:endParaRPr lang="en-US" noProof="0" smtClean="0"/>
          </a:p>
        </p:txBody>
      </p:sp>
      <p:sp>
        <p:nvSpPr>
          <p:cNvPr id="4" name="Rectangle 3"/>
          <p:cNvSpPr>
            <a:spLocks noGrp="1" noChangeArrowheads="1"/>
          </p:cNvSpPr>
          <p:nvPr>
            <p:ph type="sldNum" sz="quarter" idx="10"/>
          </p:nvPr>
        </p:nvSpPr>
        <p:spPr>
          <a:ln/>
        </p:spPr>
        <p:txBody>
          <a:bodyPr/>
          <a:lstStyle>
            <a:lvl1pPr>
              <a:defRPr/>
            </a:lvl1pPr>
          </a:lstStyle>
          <a:p>
            <a:pPr>
              <a:defRPr/>
            </a:pPr>
            <a:fld id="{3AD30917-12F1-41F6-962B-0979F302C7A8}" type="slidenum">
              <a:rPr lang="en-US">
                <a:solidFill>
                  <a:srgbClr val="000000"/>
                </a:solidFill>
              </a:rPr>
              <a:pPr>
                <a:defRPr/>
              </a:pPr>
              <a:t>‹#›</a:t>
            </a:fld>
            <a:endParaRPr lang="en-US">
              <a:solidFill>
                <a:srgbClr val="000000"/>
              </a:solidFill>
            </a:endParaRPr>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13"/>
          <p:cNvSpPr>
            <a:spLocks noGrp="1" noChangeArrowheads="1"/>
          </p:cNvSpPr>
          <p:nvPr>
            <p:ph type="sldNum" sz="quarter" idx="10"/>
          </p:nvPr>
        </p:nvSpPr>
        <p:spPr>
          <a:ln/>
        </p:spPr>
        <p:txBody>
          <a:bodyPr/>
          <a:lstStyle>
            <a:lvl1pPr>
              <a:defRPr/>
            </a:lvl1pPr>
          </a:lstStyle>
          <a:p>
            <a:pPr>
              <a:defRPr/>
            </a:pPr>
            <a:fld id="{9D82BBDE-5139-43F4-BD28-5F50E937EFC5}" type="slidenum">
              <a:rPr lang="en-US">
                <a:solidFill>
                  <a:srgbClr val="000000"/>
                </a:solidFill>
              </a:rPr>
              <a:pPr>
                <a:defRPr/>
              </a:pPr>
              <a:t>‹#›</a:t>
            </a:fld>
            <a:endParaRPr lang="en-US">
              <a:solidFill>
                <a:srgbClr val="000000"/>
              </a:solidFill>
            </a:endParaRPr>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3"/>
          <p:cNvSpPr>
            <a:spLocks noGrp="1" noChangeArrowheads="1"/>
          </p:cNvSpPr>
          <p:nvPr>
            <p:ph type="sldNum" sz="quarter" idx="10"/>
          </p:nvPr>
        </p:nvSpPr>
        <p:spPr>
          <a:ln/>
        </p:spPr>
        <p:txBody>
          <a:bodyPr/>
          <a:lstStyle>
            <a:lvl1pPr>
              <a:defRPr/>
            </a:lvl1pPr>
          </a:lstStyle>
          <a:p>
            <a:pPr>
              <a:defRPr/>
            </a:pPr>
            <a:fld id="{0F73C79D-4DAD-4E82-A4BD-CD1BB3B3590B}" type="slidenum">
              <a:rPr lang="en-US">
                <a:solidFill>
                  <a:srgbClr val="000000"/>
                </a:solidFill>
              </a:rPr>
              <a:pPr>
                <a:defRPr/>
              </a:pPr>
              <a:t>‹#›</a:t>
            </a:fld>
            <a:endParaRPr lang="en-US">
              <a:solidFill>
                <a:srgbClr val="000000"/>
              </a:solidFill>
            </a:endParaRPr>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13"/>
          <p:cNvSpPr>
            <a:spLocks noGrp="1" noChangeArrowheads="1"/>
          </p:cNvSpPr>
          <p:nvPr>
            <p:ph type="sldNum" sz="quarter" idx="10"/>
          </p:nvPr>
        </p:nvSpPr>
        <p:spPr>
          <a:ln/>
        </p:spPr>
        <p:txBody>
          <a:bodyPr/>
          <a:lstStyle>
            <a:lvl1pPr>
              <a:defRPr/>
            </a:lvl1pPr>
          </a:lstStyle>
          <a:p>
            <a:pPr>
              <a:defRPr/>
            </a:pPr>
            <a:fld id="{308AF203-00B3-4777-B15B-A2CC53846AD6}" type="slidenum">
              <a:rPr lang="en-US">
                <a:solidFill>
                  <a:srgbClr val="000000"/>
                </a:solidFill>
              </a:rPr>
              <a:pPr>
                <a:defRPr/>
              </a:pPr>
              <a:t>‹#›</a:t>
            </a:fld>
            <a:endParaRPr lang="en-US">
              <a:solidFill>
                <a:srgbClr val="000000"/>
              </a:solidFill>
            </a:endParaRPr>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1000" y="1447800"/>
            <a:ext cx="4114800" cy="46847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447800"/>
            <a:ext cx="4114800" cy="46847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13"/>
          <p:cNvSpPr>
            <a:spLocks noGrp="1" noChangeArrowheads="1"/>
          </p:cNvSpPr>
          <p:nvPr>
            <p:ph type="sldNum" sz="quarter" idx="10"/>
          </p:nvPr>
        </p:nvSpPr>
        <p:spPr>
          <a:ln/>
        </p:spPr>
        <p:txBody>
          <a:bodyPr/>
          <a:lstStyle>
            <a:lvl1pPr>
              <a:defRPr/>
            </a:lvl1pPr>
          </a:lstStyle>
          <a:p>
            <a:pPr>
              <a:defRPr/>
            </a:pPr>
            <a:fld id="{4BBEC28A-78ED-421D-88F9-B7B4C893841A}" type="slidenum">
              <a:rPr lang="en-US">
                <a:solidFill>
                  <a:srgbClr val="000000"/>
                </a:solidFill>
              </a:rPr>
              <a:pPr>
                <a:defRPr/>
              </a:pPr>
              <a:t>‹#›</a:t>
            </a:fld>
            <a:endParaRPr lang="en-US">
              <a:solidFill>
                <a:srgbClr val="000000"/>
              </a:solidFill>
            </a:endParaRPr>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13"/>
          <p:cNvSpPr>
            <a:spLocks noGrp="1" noChangeArrowheads="1"/>
          </p:cNvSpPr>
          <p:nvPr>
            <p:ph type="sldNum" sz="quarter" idx="10"/>
          </p:nvPr>
        </p:nvSpPr>
        <p:spPr>
          <a:ln/>
        </p:spPr>
        <p:txBody>
          <a:bodyPr/>
          <a:lstStyle>
            <a:lvl1pPr>
              <a:defRPr/>
            </a:lvl1pPr>
          </a:lstStyle>
          <a:p>
            <a:pPr>
              <a:defRPr/>
            </a:pPr>
            <a:fld id="{F8820DD5-3A3E-4853-99EF-E690CF23D8AD}" type="slidenum">
              <a:rPr lang="en-US">
                <a:solidFill>
                  <a:srgbClr val="000000"/>
                </a:solidFill>
              </a:rPr>
              <a:pPr>
                <a:defRPr/>
              </a:pPr>
              <a:t>‹#›</a:t>
            </a:fld>
            <a:endParaRPr lang="en-US">
              <a:solidFill>
                <a:srgbClr val="000000"/>
              </a:solidFill>
            </a:endParaRPr>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13"/>
          <p:cNvSpPr>
            <a:spLocks noGrp="1" noChangeArrowheads="1"/>
          </p:cNvSpPr>
          <p:nvPr>
            <p:ph type="sldNum" sz="quarter" idx="10"/>
          </p:nvPr>
        </p:nvSpPr>
        <p:spPr>
          <a:ln/>
        </p:spPr>
        <p:txBody>
          <a:bodyPr/>
          <a:lstStyle>
            <a:lvl1pPr>
              <a:defRPr/>
            </a:lvl1pPr>
          </a:lstStyle>
          <a:p>
            <a:pPr>
              <a:defRPr/>
            </a:pPr>
            <a:fld id="{810F222A-08D1-4484-A3BD-B44392D3DC71}" type="slidenum">
              <a:rPr lang="en-US">
                <a:solidFill>
                  <a:srgbClr val="000000"/>
                </a:solidFill>
              </a:rPr>
              <a:pPr>
                <a:defRPr/>
              </a:pPr>
              <a:t>‹#›</a:t>
            </a:fld>
            <a:endParaRPr lang="en-US">
              <a:solidFill>
                <a:srgbClr val="000000"/>
              </a:solidFill>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13"/>
          <p:cNvSpPr>
            <a:spLocks noGrp="1" noChangeArrowheads="1"/>
          </p:cNvSpPr>
          <p:nvPr>
            <p:ph type="sldNum" sz="quarter" idx="10"/>
          </p:nvPr>
        </p:nvSpPr>
        <p:spPr>
          <a:ln/>
        </p:spPr>
        <p:txBody>
          <a:bodyPr/>
          <a:lstStyle>
            <a:lvl1pPr>
              <a:defRPr/>
            </a:lvl1pPr>
          </a:lstStyle>
          <a:p>
            <a:pPr>
              <a:defRPr/>
            </a:pPr>
            <a:fld id="{13E3F2D9-7A36-49D6-9A64-9687C28F7EB6}" type="slidenum">
              <a:rPr lang="en-US">
                <a:solidFill>
                  <a:srgbClr val="000000"/>
                </a:solidFill>
              </a:rPr>
              <a:pPr>
                <a:defRPr/>
              </a:pPr>
              <a:t>‹#›</a:t>
            </a:fld>
            <a:endParaRPr lang="en-US">
              <a:solidFill>
                <a:srgbClr val="000000"/>
              </a:solidFill>
            </a:endParaRPr>
          </a:p>
        </p:txBody>
      </p:sp>
    </p:spTree>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13"/>
          <p:cNvSpPr>
            <a:spLocks noGrp="1" noChangeArrowheads="1"/>
          </p:cNvSpPr>
          <p:nvPr>
            <p:ph type="sldNum" sz="quarter" idx="10"/>
          </p:nvPr>
        </p:nvSpPr>
        <p:spPr>
          <a:ln/>
        </p:spPr>
        <p:txBody>
          <a:bodyPr/>
          <a:lstStyle>
            <a:lvl1pPr>
              <a:defRPr/>
            </a:lvl1pPr>
          </a:lstStyle>
          <a:p>
            <a:pPr>
              <a:defRPr/>
            </a:pPr>
            <a:fld id="{A2891280-ABDC-430E-96A0-3202C1DCB8C6}" type="slidenum">
              <a:rPr lang="en-US">
                <a:solidFill>
                  <a:srgbClr val="000000"/>
                </a:solidFill>
              </a:rPr>
              <a:pPr>
                <a:defRPr/>
              </a:pPr>
              <a:t>‹#›</a:t>
            </a:fld>
            <a:endParaRPr lang="en-US">
              <a:solidFill>
                <a:srgbClr val="000000"/>
              </a:solidFill>
            </a:endParaRPr>
          </a:p>
        </p:txBody>
      </p:sp>
    </p:spTree>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13"/>
          <p:cNvSpPr>
            <a:spLocks noGrp="1" noChangeArrowheads="1"/>
          </p:cNvSpPr>
          <p:nvPr>
            <p:ph type="sldNum" sz="quarter" idx="10"/>
          </p:nvPr>
        </p:nvSpPr>
        <p:spPr>
          <a:ln/>
        </p:spPr>
        <p:txBody>
          <a:bodyPr/>
          <a:lstStyle>
            <a:lvl1pPr>
              <a:defRPr/>
            </a:lvl1pPr>
          </a:lstStyle>
          <a:p>
            <a:pPr>
              <a:defRPr/>
            </a:pPr>
            <a:fld id="{604527C8-E446-4A5C-A385-081459039EAB}" type="slidenum">
              <a:rPr lang="en-US">
                <a:solidFill>
                  <a:srgbClr val="000000"/>
                </a:solidFill>
              </a:rPr>
              <a:pPr>
                <a:defRPr/>
              </a:pPr>
              <a:t>‹#›</a:t>
            </a:fld>
            <a:endParaRPr lang="en-US">
              <a:solidFill>
                <a:srgbClr val="000000"/>
              </a:solidFill>
            </a:endParaRPr>
          </a:p>
        </p:txBody>
      </p:sp>
    </p:spTree>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3"/>
          <p:cNvSpPr>
            <a:spLocks noGrp="1" noChangeArrowheads="1"/>
          </p:cNvSpPr>
          <p:nvPr>
            <p:ph type="sldNum" sz="quarter" idx="10"/>
          </p:nvPr>
        </p:nvSpPr>
        <p:spPr>
          <a:ln/>
        </p:spPr>
        <p:txBody>
          <a:bodyPr/>
          <a:lstStyle>
            <a:lvl1pPr>
              <a:defRPr/>
            </a:lvl1pPr>
          </a:lstStyle>
          <a:p>
            <a:pPr>
              <a:defRPr/>
            </a:pPr>
            <a:fld id="{A655548E-BF8C-4586-B60B-D8EEB81E9E54}" type="slidenum">
              <a:rPr lang="en-US">
                <a:solidFill>
                  <a:srgbClr val="000000"/>
                </a:solidFill>
              </a:rPr>
              <a:pPr>
                <a:defRPr/>
              </a:pPr>
              <a:t>‹#›</a:t>
            </a:fld>
            <a:endParaRPr lang="en-US">
              <a:solidFill>
                <a:srgbClr val="000000"/>
              </a:solidFill>
            </a:endParaRPr>
          </a:p>
        </p:txBody>
      </p:sp>
    </p:spTree>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97675" y="228600"/>
            <a:ext cx="2138363" cy="5903913"/>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1000" y="228600"/>
            <a:ext cx="6264275" cy="590391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3"/>
          <p:cNvSpPr>
            <a:spLocks noGrp="1" noChangeArrowheads="1"/>
          </p:cNvSpPr>
          <p:nvPr>
            <p:ph type="sldNum" sz="quarter" idx="10"/>
          </p:nvPr>
        </p:nvSpPr>
        <p:spPr>
          <a:ln/>
        </p:spPr>
        <p:txBody>
          <a:bodyPr/>
          <a:lstStyle>
            <a:lvl1pPr>
              <a:defRPr/>
            </a:lvl1pPr>
          </a:lstStyle>
          <a:p>
            <a:pPr>
              <a:defRPr/>
            </a:pPr>
            <a:fld id="{48AC377B-BF3C-4C9A-A864-7405740488E7}" type="slidenum">
              <a:rPr lang="en-US">
                <a:solidFill>
                  <a:srgbClr val="000000"/>
                </a:solidFill>
              </a:rPr>
              <a:pPr>
                <a:defRPr/>
              </a:pPr>
              <a:t>‹#›</a:t>
            </a:fld>
            <a:endParaRPr lang="en-US">
              <a:solidFill>
                <a:srgbClr val="000000"/>
              </a:solidFill>
            </a:endParaRPr>
          </a:p>
        </p:txBody>
      </p:sp>
    </p:spTree>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1143000" y="228600"/>
            <a:ext cx="7793038" cy="700088"/>
          </a:xfrm>
        </p:spPr>
        <p:txBody>
          <a:bodyPr/>
          <a:lstStyle/>
          <a:p>
            <a:r>
              <a:rPr lang="en-US" smtClean="0"/>
              <a:t>Click to edit Master title style</a:t>
            </a:r>
            <a:endParaRPr lang="en-US"/>
          </a:p>
        </p:txBody>
      </p:sp>
      <p:sp>
        <p:nvSpPr>
          <p:cNvPr id="3" name="Table Placeholder 2"/>
          <p:cNvSpPr>
            <a:spLocks noGrp="1"/>
          </p:cNvSpPr>
          <p:nvPr>
            <p:ph type="tbl" idx="1"/>
          </p:nvPr>
        </p:nvSpPr>
        <p:spPr>
          <a:xfrm>
            <a:off x="381000" y="1447800"/>
            <a:ext cx="8382000" cy="4684713"/>
          </a:xfrm>
        </p:spPr>
        <p:txBody>
          <a:bodyPr/>
          <a:lstStyle/>
          <a:p>
            <a:pPr lvl="0"/>
            <a:endParaRPr lang="en-US" noProof="0" smtClean="0"/>
          </a:p>
        </p:txBody>
      </p:sp>
      <p:sp>
        <p:nvSpPr>
          <p:cNvPr id="4" name="Rectangle 13"/>
          <p:cNvSpPr>
            <a:spLocks noGrp="1" noChangeArrowheads="1"/>
          </p:cNvSpPr>
          <p:nvPr>
            <p:ph type="sldNum" sz="quarter" idx="10"/>
          </p:nvPr>
        </p:nvSpPr>
        <p:spPr>
          <a:ln/>
        </p:spPr>
        <p:txBody>
          <a:bodyPr/>
          <a:lstStyle>
            <a:lvl1pPr>
              <a:defRPr/>
            </a:lvl1pPr>
          </a:lstStyle>
          <a:p>
            <a:pPr>
              <a:defRPr/>
            </a:pPr>
            <a:fld id="{DEBE6CFC-083F-4D9D-B39A-2685C2D39F72}" type="slidenum">
              <a:rPr lang="en-US">
                <a:solidFill>
                  <a:srgbClr val="000000"/>
                </a:solidFill>
              </a:rPr>
              <a:pPr>
                <a:defRPr/>
              </a:pPr>
              <a:t>‹#›</a:t>
            </a:fld>
            <a:endParaRPr lang="en-US">
              <a:solidFill>
                <a:srgbClr val="000000"/>
              </a:solidFill>
            </a:endParaRPr>
          </a:p>
        </p:txBody>
      </p:sp>
    </p:spTree>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1229159926"/>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250169319"/>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3040332638"/>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1000" y="1447800"/>
            <a:ext cx="4076700" cy="4953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10100" y="1447800"/>
            <a:ext cx="4076700" cy="4953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89790061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295400"/>
            <a:ext cx="4038600" cy="4724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295400"/>
            <a:ext cx="4038600" cy="4724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188148141"/>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529490593"/>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41789726"/>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426363415"/>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808256025"/>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190418029"/>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10350" y="381000"/>
            <a:ext cx="2076450" cy="60198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1000" y="381000"/>
            <a:ext cx="6076950" cy="60198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609041398"/>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ectangle 3"/>
          <p:cNvSpPr>
            <a:spLocks noChangeArrowheads="1"/>
          </p:cNvSpPr>
          <p:nvPr/>
        </p:nvSpPr>
        <p:spPr bwMode="blackWhite">
          <a:xfrm>
            <a:off x="381000" y="457200"/>
            <a:ext cx="8534400" cy="5943600"/>
          </a:xfrm>
          <a:prstGeom prst="rect">
            <a:avLst/>
          </a:prstGeom>
          <a:solidFill>
            <a:schemeClr val="bg1"/>
          </a:solidFill>
          <a:ln w="50800">
            <a:solidFill>
              <a:schemeClr val="folHlink"/>
            </a:solidFill>
            <a:miter lim="800000"/>
            <a:headEnd/>
            <a:tailEnd/>
          </a:ln>
          <a:effectLst/>
        </p:spPr>
        <p:txBody>
          <a:bodyPr wrap="none" anchor="ctr"/>
          <a:lstStyle/>
          <a:p>
            <a:pPr algn="ctr" eaLnBrk="1" hangingPunct="1">
              <a:defRPr/>
            </a:pPr>
            <a:endParaRPr lang="en-US" sz="2400">
              <a:solidFill>
                <a:srgbClr val="000000"/>
              </a:solidFill>
              <a:latin typeface="Times New Roman" pitchFamily="18" charset="0"/>
            </a:endParaRPr>
          </a:p>
        </p:txBody>
      </p:sp>
      <p:sp>
        <p:nvSpPr>
          <p:cNvPr id="5" name="Rectangle 4"/>
          <p:cNvSpPr>
            <a:spLocks noChangeArrowheads="1"/>
          </p:cNvSpPr>
          <p:nvPr/>
        </p:nvSpPr>
        <p:spPr bwMode="auto">
          <a:xfrm>
            <a:off x="454025" y="538163"/>
            <a:ext cx="8362950" cy="5781675"/>
          </a:xfrm>
          <a:prstGeom prst="rect">
            <a:avLst/>
          </a:prstGeom>
          <a:noFill/>
          <a:ln w="9525">
            <a:solidFill>
              <a:schemeClr val="folHlink"/>
            </a:solidFill>
            <a:miter lim="800000"/>
            <a:headEnd/>
            <a:tailEnd/>
          </a:ln>
          <a:effectLst/>
        </p:spPr>
        <p:txBody>
          <a:bodyPr wrap="none" anchor="ctr"/>
          <a:lstStyle/>
          <a:p>
            <a:pPr algn="ctr" eaLnBrk="1" hangingPunct="1">
              <a:defRPr/>
            </a:pPr>
            <a:endParaRPr lang="en-US" sz="2400">
              <a:solidFill>
                <a:srgbClr val="000000"/>
              </a:solidFill>
              <a:latin typeface="Times New Roman" pitchFamily="18" charset="0"/>
            </a:endParaRPr>
          </a:p>
        </p:txBody>
      </p:sp>
      <p:sp>
        <p:nvSpPr>
          <p:cNvPr id="6" name="Line 5"/>
          <p:cNvSpPr>
            <a:spLocks noChangeShapeType="1"/>
          </p:cNvSpPr>
          <p:nvPr/>
        </p:nvSpPr>
        <p:spPr bwMode="auto">
          <a:xfrm>
            <a:off x="922338" y="3795713"/>
            <a:ext cx="7434262" cy="0"/>
          </a:xfrm>
          <a:prstGeom prst="line">
            <a:avLst/>
          </a:prstGeom>
          <a:noFill/>
          <a:ln w="38100">
            <a:solidFill>
              <a:schemeClr val="accent2"/>
            </a:solidFill>
            <a:round/>
            <a:headEnd/>
            <a:tailEnd/>
          </a:ln>
          <a:effectLst/>
        </p:spPr>
        <p:txBody>
          <a:bodyPr wrap="none" anchor="ctr"/>
          <a:lstStyle/>
          <a:p>
            <a:pPr>
              <a:defRPr/>
            </a:pPr>
            <a:endParaRPr lang="en-US">
              <a:solidFill>
                <a:srgbClr val="000000"/>
              </a:solidFill>
              <a:latin typeface="Arial" charset="0"/>
            </a:endParaRPr>
          </a:p>
        </p:txBody>
      </p:sp>
      <p:sp>
        <p:nvSpPr>
          <p:cNvPr id="6150" name="Rectangle 6"/>
          <p:cNvSpPr>
            <a:spLocks noGrp="1" noChangeArrowheads="1"/>
          </p:cNvSpPr>
          <p:nvPr>
            <p:ph type="ctrTitle"/>
          </p:nvPr>
        </p:nvSpPr>
        <p:spPr>
          <a:xfrm>
            <a:off x="1219200" y="838200"/>
            <a:ext cx="6781800" cy="2559050"/>
          </a:xfrm>
        </p:spPr>
        <p:txBody>
          <a:bodyPr anchorCtr="1"/>
          <a:lstStyle>
            <a:lvl1pPr algn="ctr">
              <a:defRPr sz="5000">
                <a:latin typeface="Algerian" pitchFamily="82" charset="0"/>
              </a:defRPr>
            </a:lvl1pPr>
          </a:lstStyle>
          <a:p>
            <a:r>
              <a:rPr lang="en-US"/>
              <a:t>Click to edit Master title style</a:t>
            </a:r>
          </a:p>
        </p:txBody>
      </p:sp>
      <p:sp>
        <p:nvSpPr>
          <p:cNvPr id="6151" name="Rectangle 7"/>
          <p:cNvSpPr>
            <a:spLocks noGrp="1" noChangeArrowheads="1"/>
          </p:cNvSpPr>
          <p:nvPr>
            <p:ph type="subTitle" idx="1"/>
          </p:nvPr>
        </p:nvSpPr>
        <p:spPr>
          <a:xfrm>
            <a:off x="1524000" y="4038600"/>
            <a:ext cx="6400800" cy="1873250"/>
          </a:xfrm>
        </p:spPr>
        <p:txBody>
          <a:bodyPr/>
          <a:lstStyle>
            <a:lvl1pPr marL="0" indent="0" algn="r">
              <a:buFont typeface="Wingdings" pitchFamily="2" charset="2"/>
              <a:buNone/>
              <a:defRPr sz="2700">
                <a:latin typeface="Poor Richard" pitchFamily="18" charset="0"/>
              </a:defRPr>
            </a:lvl1pPr>
          </a:lstStyle>
          <a:p>
            <a:r>
              <a:rPr lang="en-US"/>
              <a:t>Click to edit Master subtitle style</a:t>
            </a:r>
          </a:p>
        </p:txBody>
      </p:sp>
    </p:spTree>
    <p:extLst>
      <p:ext uri="{BB962C8B-B14F-4D97-AF65-F5344CB8AC3E}">
        <p14:creationId xmlns:p14="http://schemas.microsoft.com/office/powerpoint/2010/main" val="2430918080"/>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b="1"/>
            </a:lvl1p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090862629"/>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27291878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Slide Number Placeholder 6"/>
          <p:cNvSpPr>
            <a:spLocks noGrp="1" noChangeArrowheads="1"/>
          </p:cNvSpPr>
          <p:nvPr>
            <p:ph type="sldNum" sz="quarter" idx="10"/>
          </p:nvPr>
        </p:nvSpPr>
        <p:spPr>
          <a:xfrm>
            <a:off x="7924800" y="6400800"/>
            <a:ext cx="990600" cy="457200"/>
          </a:xfrm>
          <a:prstGeom prst="rect">
            <a:avLst/>
          </a:prstGeom>
          <a:ln/>
        </p:spPr>
        <p:txBody>
          <a:bodyPr/>
          <a:lstStyle>
            <a:lvl1pPr>
              <a:defRPr/>
            </a:lvl1pPr>
          </a:lstStyle>
          <a:p>
            <a:pPr>
              <a:defRPr/>
            </a:pPr>
            <a:fld id="{60959E81-E7CA-4E3A-90AA-7C6FD3FDF515}" type="slidenum">
              <a:rPr lang="en-US"/>
              <a:pPr>
                <a:defRPr/>
              </a:pPr>
              <a:t>‹#›</a:t>
            </a:fld>
            <a:endParaRPr lang="en-US"/>
          </a:p>
        </p:txBody>
      </p:sp>
    </p:spTree>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04800" y="1066800"/>
            <a:ext cx="4191000" cy="5410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066800"/>
            <a:ext cx="4191000" cy="5410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748980951"/>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030546854"/>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2765048538"/>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042161204"/>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4108906907"/>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977525727"/>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831526460"/>
      </p:ext>
    </p:extLst>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86550" y="228600"/>
            <a:ext cx="2152650" cy="6248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228600" y="228600"/>
            <a:ext cx="6305550" cy="6248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76054190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6"/>
          <p:cNvSpPr>
            <a:spLocks noGrp="1" noChangeArrowheads="1"/>
          </p:cNvSpPr>
          <p:nvPr>
            <p:ph type="sldNum" sz="quarter" idx="10"/>
          </p:nvPr>
        </p:nvSpPr>
        <p:spPr>
          <a:xfrm>
            <a:off x="7924800" y="6400800"/>
            <a:ext cx="990600" cy="457200"/>
          </a:xfrm>
          <a:prstGeom prst="rect">
            <a:avLst/>
          </a:prstGeom>
          <a:ln/>
        </p:spPr>
        <p:txBody>
          <a:bodyPr/>
          <a:lstStyle>
            <a:lvl1pPr>
              <a:defRPr/>
            </a:lvl1pPr>
          </a:lstStyle>
          <a:p>
            <a:pPr>
              <a:defRPr/>
            </a:pPr>
            <a:fld id="{9D211141-A203-4037-91FC-96E5E61A8653}"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6"/>
          <p:cNvSpPr>
            <a:spLocks noGrp="1" noChangeArrowheads="1"/>
          </p:cNvSpPr>
          <p:nvPr>
            <p:ph type="sldNum" sz="quarter" idx="10"/>
          </p:nvPr>
        </p:nvSpPr>
        <p:spPr>
          <a:xfrm>
            <a:off x="7924800" y="6400800"/>
            <a:ext cx="990600" cy="457200"/>
          </a:xfrm>
          <a:prstGeom prst="rect">
            <a:avLst/>
          </a:prstGeom>
          <a:ln/>
        </p:spPr>
        <p:txBody>
          <a:bodyPr/>
          <a:lstStyle>
            <a:lvl1pPr>
              <a:defRPr/>
            </a:lvl1pPr>
          </a:lstStyle>
          <a:p>
            <a:pPr>
              <a:defRPr/>
            </a:pPr>
            <a:fld id="{A3E205F8-5484-4A57-B8CE-5AD2A334EE2B}"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6"/>
          <p:cNvSpPr>
            <a:spLocks noGrp="1" noChangeArrowheads="1"/>
          </p:cNvSpPr>
          <p:nvPr>
            <p:ph type="sldNum" sz="quarter" idx="10"/>
          </p:nvPr>
        </p:nvSpPr>
        <p:spPr>
          <a:xfrm>
            <a:off x="7924800" y="6400800"/>
            <a:ext cx="990600" cy="457200"/>
          </a:xfrm>
          <a:prstGeom prst="rect">
            <a:avLst/>
          </a:prstGeom>
          <a:ln/>
        </p:spPr>
        <p:txBody>
          <a:bodyPr/>
          <a:lstStyle>
            <a:lvl1pPr>
              <a:defRPr/>
            </a:lvl1pPr>
          </a:lstStyle>
          <a:p>
            <a:pPr>
              <a:defRPr/>
            </a:pPr>
            <a:fld id="{EAD5E6BD-F677-448D-AE8B-9EC47FD6EAE7}"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theme" Target="../theme/theme2.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1.xml"/><Relationship Id="rId13" Type="http://schemas.openxmlformats.org/officeDocument/2006/relationships/theme" Target="../theme/theme3.xml"/><Relationship Id="rId3" Type="http://schemas.openxmlformats.org/officeDocument/2006/relationships/slideLayout" Target="../slideLayouts/slideLayout26.xml"/><Relationship Id="rId7" Type="http://schemas.openxmlformats.org/officeDocument/2006/relationships/slideLayout" Target="../slideLayouts/slideLayout30.xml"/><Relationship Id="rId12" Type="http://schemas.openxmlformats.org/officeDocument/2006/relationships/slideLayout" Target="../slideLayouts/slideLayout35.xml"/><Relationship Id="rId2" Type="http://schemas.openxmlformats.org/officeDocument/2006/relationships/slideLayout" Target="../slideLayouts/slideLayout25.xml"/><Relationship Id="rId1" Type="http://schemas.openxmlformats.org/officeDocument/2006/relationships/slideLayout" Target="../slideLayouts/slideLayout24.xml"/><Relationship Id="rId6" Type="http://schemas.openxmlformats.org/officeDocument/2006/relationships/slideLayout" Target="../slideLayouts/slideLayout29.xml"/><Relationship Id="rId11" Type="http://schemas.openxmlformats.org/officeDocument/2006/relationships/slideLayout" Target="../slideLayouts/slideLayout34.xml"/><Relationship Id="rId5" Type="http://schemas.openxmlformats.org/officeDocument/2006/relationships/slideLayout" Target="../slideLayouts/slideLayout28.xml"/><Relationship Id="rId10" Type="http://schemas.openxmlformats.org/officeDocument/2006/relationships/slideLayout" Target="../slideLayouts/slideLayout33.xml"/><Relationship Id="rId4" Type="http://schemas.openxmlformats.org/officeDocument/2006/relationships/slideLayout" Target="../slideLayouts/slideLayout27.xml"/><Relationship Id="rId9" Type="http://schemas.openxmlformats.org/officeDocument/2006/relationships/slideLayout" Target="../slideLayouts/slideLayout32.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3.xml"/><Relationship Id="rId3" Type="http://schemas.openxmlformats.org/officeDocument/2006/relationships/slideLayout" Target="../slideLayouts/slideLayout38.xml"/><Relationship Id="rId7" Type="http://schemas.openxmlformats.org/officeDocument/2006/relationships/slideLayout" Target="../slideLayouts/slideLayout42.xml"/><Relationship Id="rId12" Type="http://schemas.openxmlformats.org/officeDocument/2006/relationships/theme" Target="../theme/theme4.xml"/><Relationship Id="rId2" Type="http://schemas.openxmlformats.org/officeDocument/2006/relationships/slideLayout" Target="../slideLayouts/slideLayout37.xml"/><Relationship Id="rId1" Type="http://schemas.openxmlformats.org/officeDocument/2006/relationships/slideLayout" Target="../slideLayouts/slideLayout36.xml"/><Relationship Id="rId6" Type="http://schemas.openxmlformats.org/officeDocument/2006/relationships/slideLayout" Target="../slideLayouts/slideLayout41.xml"/><Relationship Id="rId11" Type="http://schemas.openxmlformats.org/officeDocument/2006/relationships/slideLayout" Target="../slideLayouts/slideLayout46.xml"/><Relationship Id="rId5" Type="http://schemas.openxmlformats.org/officeDocument/2006/relationships/slideLayout" Target="../slideLayouts/slideLayout40.xml"/><Relationship Id="rId10" Type="http://schemas.openxmlformats.org/officeDocument/2006/relationships/slideLayout" Target="../slideLayouts/slideLayout45.xml"/><Relationship Id="rId4" Type="http://schemas.openxmlformats.org/officeDocument/2006/relationships/slideLayout" Target="../slideLayouts/slideLayout39.xml"/><Relationship Id="rId9" Type="http://schemas.openxmlformats.org/officeDocument/2006/relationships/slideLayout" Target="../slideLayouts/slideLayout44.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4.xml"/><Relationship Id="rId3" Type="http://schemas.openxmlformats.org/officeDocument/2006/relationships/slideLayout" Target="../slideLayouts/slideLayout49.xml"/><Relationship Id="rId7" Type="http://schemas.openxmlformats.org/officeDocument/2006/relationships/slideLayout" Target="../slideLayouts/slideLayout53.xml"/><Relationship Id="rId12" Type="http://schemas.openxmlformats.org/officeDocument/2006/relationships/theme" Target="../theme/theme5.xml"/><Relationship Id="rId2" Type="http://schemas.openxmlformats.org/officeDocument/2006/relationships/slideLayout" Target="../slideLayouts/slideLayout48.xml"/><Relationship Id="rId1" Type="http://schemas.openxmlformats.org/officeDocument/2006/relationships/slideLayout" Target="../slideLayouts/slideLayout47.xml"/><Relationship Id="rId6" Type="http://schemas.openxmlformats.org/officeDocument/2006/relationships/slideLayout" Target="../slideLayouts/slideLayout52.xml"/><Relationship Id="rId11" Type="http://schemas.openxmlformats.org/officeDocument/2006/relationships/slideLayout" Target="../slideLayouts/slideLayout57.xml"/><Relationship Id="rId5" Type="http://schemas.openxmlformats.org/officeDocument/2006/relationships/slideLayout" Target="../slideLayouts/slideLayout51.xml"/><Relationship Id="rId10" Type="http://schemas.openxmlformats.org/officeDocument/2006/relationships/slideLayout" Target="../slideLayouts/slideLayout56.xml"/><Relationship Id="rId4" Type="http://schemas.openxmlformats.org/officeDocument/2006/relationships/slideLayout" Target="../slideLayouts/slideLayout50.xml"/><Relationship Id="rId9" Type="http://schemas.openxmlformats.org/officeDocument/2006/relationships/slideLayout" Target="../slideLayouts/slideLayout55.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bwMode="auto">
          <a:xfrm>
            <a:off x="381000" y="228600"/>
            <a:ext cx="8229600" cy="63658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p>
            <a:pPr lvl="0"/>
            <a:r>
              <a:rPr lang="en-US" dirty="0" smtClean="0"/>
              <a:t>Click to edit Master title style</a:t>
            </a:r>
          </a:p>
        </p:txBody>
      </p:sp>
      <p:sp>
        <p:nvSpPr>
          <p:cNvPr id="1027" name="Rectangle 3"/>
          <p:cNvSpPr>
            <a:spLocks noGrp="1" noChangeArrowheads="1"/>
          </p:cNvSpPr>
          <p:nvPr>
            <p:ph type="body" idx="1"/>
          </p:nvPr>
        </p:nvSpPr>
        <p:spPr bwMode="auto">
          <a:xfrm>
            <a:off x="457200" y="1295400"/>
            <a:ext cx="8229600" cy="5257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p:txBody>
      </p:sp>
      <p:sp>
        <p:nvSpPr>
          <p:cNvPr id="6151" name="Rectangle 7"/>
          <p:cNvSpPr>
            <a:spLocks noChangeArrowheads="1"/>
          </p:cNvSpPr>
          <p:nvPr/>
        </p:nvSpPr>
        <p:spPr bwMode="auto">
          <a:xfrm>
            <a:off x="0" y="0"/>
            <a:ext cx="228600" cy="2286000"/>
          </a:xfrm>
          <a:prstGeom prst="rect">
            <a:avLst/>
          </a:prstGeom>
          <a:solidFill>
            <a:schemeClr val="bg2"/>
          </a:solidFill>
          <a:ln w="9525">
            <a:noFill/>
            <a:miter lim="800000"/>
            <a:headEnd/>
            <a:tailEnd/>
          </a:ln>
          <a:effectLst/>
        </p:spPr>
        <p:txBody>
          <a:bodyPr wrap="none" anchor="ctr"/>
          <a:lstStyle/>
          <a:p>
            <a:pPr algn="ctr" eaLnBrk="1" hangingPunct="1">
              <a:defRPr/>
            </a:pPr>
            <a:endParaRPr lang="en-US" sz="2400">
              <a:latin typeface="Times New Roman" pitchFamily="18" charset="0"/>
            </a:endParaRPr>
          </a:p>
        </p:txBody>
      </p:sp>
      <p:sp>
        <p:nvSpPr>
          <p:cNvPr id="6153" name="Rectangle 9"/>
          <p:cNvSpPr>
            <a:spLocks noChangeArrowheads="1"/>
          </p:cNvSpPr>
          <p:nvPr/>
        </p:nvSpPr>
        <p:spPr bwMode="auto">
          <a:xfrm>
            <a:off x="0" y="2286000"/>
            <a:ext cx="228600" cy="2286000"/>
          </a:xfrm>
          <a:prstGeom prst="rect">
            <a:avLst/>
          </a:prstGeom>
          <a:solidFill>
            <a:schemeClr val="accent2"/>
          </a:solidFill>
          <a:ln w="9525">
            <a:noFill/>
            <a:miter lim="800000"/>
            <a:headEnd/>
            <a:tailEnd/>
          </a:ln>
          <a:effectLst/>
        </p:spPr>
        <p:txBody>
          <a:bodyPr wrap="none" anchor="ctr"/>
          <a:lstStyle/>
          <a:p>
            <a:pPr algn="ctr" eaLnBrk="1" hangingPunct="1">
              <a:defRPr/>
            </a:pPr>
            <a:endParaRPr lang="en-US" sz="2400">
              <a:latin typeface="Times New Roman" pitchFamily="18" charset="0"/>
            </a:endParaRPr>
          </a:p>
        </p:txBody>
      </p:sp>
      <p:sp>
        <p:nvSpPr>
          <p:cNvPr id="6154" name="Rectangle 10"/>
          <p:cNvSpPr>
            <a:spLocks noChangeArrowheads="1"/>
          </p:cNvSpPr>
          <p:nvPr/>
        </p:nvSpPr>
        <p:spPr bwMode="auto">
          <a:xfrm>
            <a:off x="0" y="4572000"/>
            <a:ext cx="228600" cy="2286000"/>
          </a:xfrm>
          <a:prstGeom prst="rect">
            <a:avLst/>
          </a:prstGeom>
          <a:solidFill>
            <a:schemeClr val="tx2"/>
          </a:solidFill>
          <a:ln w="9525">
            <a:noFill/>
            <a:miter lim="800000"/>
            <a:headEnd/>
            <a:tailEnd/>
          </a:ln>
          <a:effectLst/>
        </p:spPr>
        <p:txBody>
          <a:bodyPr wrap="none" anchor="ctr"/>
          <a:lstStyle/>
          <a:p>
            <a:pPr algn="ctr" eaLnBrk="1" hangingPunct="1">
              <a:defRPr/>
            </a:pPr>
            <a:endParaRPr lang="en-US" sz="2400">
              <a:latin typeface="Times New Roman" pitchFamily="18" charset="0"/>
            </a:endParaRPr>
          </a:p>
        </p:txBody>
      </p:sp>
      <p:sp>
        <p:nvSpPr>
          <p:cNvPr id="6155" name="Line 11"/>
          <p:cNvSpPr>
            <a:spLocks noChangeShapeType="1"/>
          </p:cNvSpPr>
          <p:nvPr userDrawn="1"/>
        </p:nvSpPr>
        <p:spPr bwMode="auto">
          <a:xfrm>
            <a:off x="304800" y="990600"/>
            <a:ext cx="8305800" cy="0"/>
          </a:xfrm>
          <a:prstGeom prst="line">
            <a:avLst/>
          </a:prstGeom>
          <a:noFill/>
          <a:ln w="19050">
            <a:solidFill>
              <a:schemeClr val="tx2"/>
            </a:solidFill>
            <a:round/>
            <a:headEnd/>
            <a:tailEnd/>
          </a:ln>
          <a:effectLst/>
        </p:spPr>
        <p:txBody>
          <a:bodyPr/>
          <a:lstStyle/>
          <a:p>
            <a:pPr>
              <a:defRPr/>
            </a:pPr>
            <a:endParaRPr lang="en-US"/>
          </a:p>
        </p:txBody>
      </p:sp>
    </p:spTree>
  </p:cSld>
  <p:clrMap bg1="lt1" tx1="dk1" bg2="lt2" tx2="dk2" accent1="accent1" accent2="accent2" accent3="accent3" accent4="accent4" accent5="accent5" accent6="accent6" hlink="hlink" folHlink="folHlink"/>
  <p:sldLayoutIdLst>
    <p:sldLayoutId id="2147483757" r:id="rId1"/>
    <p:sldLayoutId id="2147483747" r:id="rId2"/>
    <p:sldLayoutId id="2147483748" r:id="rId3"/>
    <p:sldLayoutId id="2147483749" r:id="rId4"/>
    <p:sldLayoutId id="2147483750" r:id="rId5"/>
    <p:sldLayoutId id="2147483751" r:id="rId6"/>
    <p:sldLayoutId id="2147483752" r:id="rId7"/>
    <p:sldLayoutId id="2147483753" r:id="rId8"/>
    <p:sldLayoutId id="2147483754" r:id="rId9"/>
    <p:sldLayoutId id="2147483755" r:id="rId10"/>
    <p:sldLayoutId id="2147483756" r:id="rId11"/>
  </p:sldLayoutIdLst>
  <p:timing>
    <p:tnLst>
      <p:par>
        <p:cTn id="1" dur="indefinite" restart="never" nodeType="tmRoot"/>
      </p:par>
    </p:tnLst>
  </p:timing>
  <p:hf hdr="0" ftr="0" dt="0"/>
  <p:txStyles>
    <p:titleStyle>
      <a:lvl1pPr algn="l" rtl="0" eaLnBrk="0" fontAlgn="base" hangingPunct="0">
        <a:spcBef>
          <a:spcPct val="0"/>
        </a:spcBef>
        <a:spcAft>
          <a:spcPct val="0"/>
        </a:spcAft>
        <a:defRPr sz="3600">
          <a:solidFill>
            <a:schemeClr val="tx2"/>
          </a:solidFill>
          <a:effectLst>
            <a:outerShdw blurRad="38100" dist="38100" dir="2700000" algn="tl">
              <a:srgbClr val="C0C0C0"/>
            </a:outerShdw>
          </a:effectLst>
          <a:latin typeface="Poor Richard" pitchFamily="18" charset="0"/>
          <a:ea typeface="+mj-ea"/>
          <a:cs typeface="+mj-cs"/>
        </a:defRPr>
      </a:lvl1pPr>
      <a:lvl2pPr algn="l" rtl="0" eaLnBrk="0" fontAlgn="base" hangingPunct="0">
        <a:spcBef>
          <a:spcPct val="0"/>
        </a:spcBef>
        <a:spcAft>
          <a:spcPct val="0"/>
        </a:spcAft>
        <a:defRPr sz="3200">
          <a:solidFill>
            <a:schemeClr val="tx2"/>
          </a:solidFill>
          <a:effectLst>
            <a:outerShdw blurRad="38100" dist="38100" dir="2700000" algn="tl">
              <a:srgbClr val="C0C0C0"/>
            </a:outerShdw>
          </a:effectLst>
          <a:latin typeface="Comic Sans MS" pitchFamily="66" charset="0"/>
        </a:defRPr>
      </a:lvl2pPr>
      <a:lvl3pPr algn="l" rtl="0" eaLnBrk="0" fontAlgn="base" hangingPunct="0">
        <a:spcBef>
          <a:spcPct val="0"/>
        </a:spcBef>
        <a:spcAft>
          <a:spcPct val="0"/>
        </a:spcAft>
        <a:defRPr sz="3200">
          <a:solidFill>
            <a:schemeClr val="tx2"/>
          </a:solidFill>
          <a:effectLst>
            <a:outerShdw blurRad="38100" dist="38100" dir="2700000" algn="tl">
              <a:srgbClr val="C0C0C0"/>
            </a:outerShdw>
          </a:effectLst>
          <a:latin typeface="Comic Sans MS" pitchFamily="66" charset="0"/>
        </a:defRPr>
      </a:lvl3pPr>
      <a:lvl4pPr algn="l" rtl="0" eaLnBrk="0" fontAlgn="base" hangingPunct="0">
        <a:spcBef>
          <a:spcPct val="0"/>
        </a:spcBef>
        <a:spcAft>
          <a:spcPct val="0"/>
        </a:spcAft>
        <a:defRPr sz="3200">
          <a:solidFill>
            <a:schemeClr val="tx2"/>
          </a:solidFill>
          <a:effectLst>
            <a:outerShdw blurRad="38100" dist="38100" dir="2700000" algn="tl">
              <a:srgbClr val="C0C0C0"/>
            </a:outerShdw>
          </a:effectLst>
          <a:latin typeface="Comic Sans MS" pitchFamily="66" charset="0"/>
        </a:defRPr>
      </a:lvl4pPr>
      <a:lvl5pPr algn="l" rtl="0" eaLnBrk="0" fontAlgn="base" hangingPunct="0">
        <a:spcBef>
          <a:spcPct val="0"/>
        </a:spcBef>
        <a:spcAft>
          <a:spcPct val="0"/>
        </a:spcAft>
        <a:defRPr sz="3200">
          <a:solidFill>
            <a:schemeClr val="tx2"/>
          </a:solidFill>
          <a:effectLst>
            <a:outerShdw blurRad="38100" dist="38100" dir="2700000" algn="tl">
              <a:srgbClr val="C0C0C0"/>
            </a:outerShdw>
          </a:effectLst>
          <a:latin typeface="Comic Sans MS" pitchFamily="66" charset="0"/>
        </a:defRPr>
      </a:lvl5pPr>
      <a:lvl6pPr marL="457200" algn="l" rtl="0" fontAlgn="base">
        <a:spcBef>
          <a:spcPct val="0"/>
        </a:spcBef>
        <a:spcAft>
          <a:spcPct val="0"/>
        </a:spcAft>
        <a:defRPr sz="3200">
          <a:solidFill>
            <a:schemeClr val="tx2"/>
          </a:solidFill>
          <a:effectLst>
            <a:outerShdw blurRad="38100" dist="38100" dir="2700000" algn="tl">
              <a:srgbClr val="C0C0C0"/>
            </a:outerShdw>
          </a:effectLst>
          <a:latin typeface="Comic Sans MS" pitchFamily="66" charset="0"/>
        </a:defRPr>
      </a:lvl6pPr>
      <a:lvl7pPr marL="914400" algn="l" rtl="0" fontAlgn="base">
        <a:spcBef>
          <a:spcPct val="0"/>
        </a:spcBef>
        <a:spcAft>
          <a:spcPct val="0"/>
        </a:spcAft>
        <a:defRPr sz="3200">
          <a:solidFill>
            <a:schemeClr val="tx2"/>
          </a:solidFill>
          <a:effectLst>
            <a:outerShdw blurRad="38100" dist="38100" dir="2700000" algn="tl">
              <a:srgbClr val="C0C0C0"/>
            </a:outerShdw>
          </a:effectLst>
          <a:latin typeface="Comic Sans MS" pitchFamily="66" charset="0"/>
        </a:defRPr>
      </a:lvl7pPr>
      <a:lvl8pPr marL="1371600" algn="l" rtl="0" fontAlgn="base">
        <a:spcBef>
          <a:spcPct val="0"/>
        </a:spcBef>
        <a:spcAft>
          <a:spcPct val="0"/>
        </a:spcAft>
        <a:defRPr sz="3200">
          <a:solidFill>
            <a:schemeClr val="tx2"/>
          </a:solidFill>
          <a:effectLst>
            <a:outerShdw blurRad="38100" dist="38100" dir="2700000" algn="tl">
              <a:srgbClr val="C0C0C0"/>
            </a:outerShdw>
          </a:effectLst>
          <a:latin typeface="Comic Sans MS" pitchFamily="66" charset="0"/>
        </a:defRPr>
      </a:lvl8pPr>
      <a:lvl9pPr marL="1828800" algn="l" rtl="0" fontAlgn="base">
        <a:spcBef>
          <a:spcPct val="0"/>
        </a:spcBef>
        <a:spcAft>
          <a:spcPct val="0"/>
        </a:spcAft>
        <a:defRPr sz="3200">
          <a:solidFill>
            <a:schemeClr val="tx2"/>
          </a:solidFill>
          <a:effectLst>
            <a:outerShdw blurRad="38100" dist="38100" dir="2700000" algn="tl">
              <a:srgbClr val="C0C0C0"/>
            </a:outerShdw>
          </a:effectLst>
          <a:latin typeface="Comic Sans MS" pitchFamily="66" charset="0"/>
        </a:defRPr>
      </a:lvl9pPr>
    </p:titleStyle>
    <p:bodyStyle>
      <a:lvl1pPr marL="342900" indent="-342900" algn="l" rtl="0" eaLnBrk="0" fontAlgn="base" hangingPunct="0">
        <a:spcBef>
          <a:spcPct val="20000"/>
        </a:spcBef>
        <a:spcAft>
          <a:spcPct val="0"/>
        </a:spcAft>
        <a:buClr>
          <a:schemeClr val="bg2"/>
        </a:buClr>
        <a:buSzPct val="75000"/>
        <a:buFont typeface="Wingdings" pitchFamily="2" charset="2"/>
        <a:buChar char="p"/>
        <a:defRPr sz="2800">
          <a:solidFill>
            <a:schemeClr val="tx1"/>
          </a:solidFill>
          <a:latin typeface="Times New Roman" pitchFamily="18" charset="0"/>
          <a:ea typeface="+mn-ea"/>
          <a:cs typeface="Times New Roman" pitchFamily="18" charset="0"/>
        </a:defRPr>
      </a:lvl1pPr>
      <a:lvl2pPr marL="742950" indent="-285750" algn="l" rtl="0" eaLnBrk="0" fontAlgn="base" hangingPunct="0">
        <a:spcBef>
          <a:spcPct val="20000"/>
        </a:spcBef>
        <a:spcAft>
          <a:spcPct val="0"/>
        </a:spcAft>
        <a:buClr>
          <a:schemeClr val="tx2"/>
        </a:buClr>
        <a:buSzPct val="75000"/>
        <a:buFont typeface="Wingdings" pitchFamily="2" charset="2"/>
        <a:buChar char="n"/>
        <a:defRPr sz="2400">
          <a:solidFill>
            <a:schemeClr val="tx1"/>
          </a:solidFill>
          <a:latin typeface="Times New Roman" pitchFamily="18" charset="0"/>
          <a:cs typeface="Times New Roman" pitchFamily="18" charset="0"/>
        </a:defRPr>
      </a:lvl2pPr>
      <a:lvl3pPr marL="1143000" indent="-228600" algn="l" rtl="0" eaLnBrk="0" fontAlgn="base" hangingPunct="0">
        <a:spcBef>
          <a:spcPct val="20000"/>
        </a:spcBef>
        <a:spcAft>
          <a:spcPct val="0"/>
        </a:spcAft>
        <a:buClr>
          <a:schemeClr val="accent1"/>
        </a:buClr>
        <a:buSzPct val="65000"/>
        <a:buFont typeface="Wingdings" pitchFamily="2" charset="2"/>
        <a:buChar char="p"/>
        <a:defRPr sz="2000">
          <a:solidFill>
            <a:schemeClr val="tx1"/>
          </a:solidFill>
          <a:latin typeface="Times New Roman" pitchFamily="18" charset="0"/>
          <a:cs typeface="Times New Roman" pitchFamily="18" charset="0"/>
        </a:defRPr>
      </a:lvl3pPr>
      <a:lvl4pPr marL="1600200" indent="-228600" algn="l" rtl="0" eaLnBrk="0" fontAlgn="base" hangingPunct="0">
        <a:spcBef>
          <a:spcPct val="20000"/>
        </a:spcBef>
        <a:spcAft>
          <a:spcPct val="0"/>
        </a:spcAft>
        <a:buClr>
          <a:schemeClr val="bg2"/>
        </a:buClr>
        <a:buFont typeface="Wingdings" pitchFamily="2" charset="2"/>
        <a:buChar char="§"/>
        <a:defRPr sz="2000">
          <a:solidFill>
            <a:schemeClr val="tx1"/>
          </a:solidFill>
          <a:latin typeface="Times New Roman" pitchFamily="18" charset="0"/>
          <a:cs typeface="Times New Roman" pitchFamily="18" charset="0"/>
        </a:defRPr>
      </a:lvl4pPr>
      <a:lvl5pPr marL="2057400" indent="-228600" algn="l" rtl="0" eaLnBrk="0" fontAlgn="base" hangingPunct="0">
        <a:spcBef>
          <a:spcPct val="20000"/>
        </a:spcBef>
        <a:spcAft>
          <a:spcPct val="0"/>
        </a:spcAft>
        <a:buClr>
          <a:schemeClr val="tx2"/>
        </a:buClr>
        <a:buSzPct val="80000"/>
        <a:buFont typeface="Wingdings" pitchFamily="2" charset="2"/>
        <a:buChar char="§"/>
        <a:defRPr sz="2000">
          <a:solidFill>
            <a:schemeClr val="tx1"/>
          </a:solidFill>
          <a:latin typeface="Times New Roman" pitchFamily="18" charset="0"/>
          <a:cs typeface="Times New Roman" pitchFamily="18" charset="0"/>
        </a:defRPr>
      </a:lvl5pPr>
      <a:lvl6pPr marL="2514600" indent="-228600" algn="l" rtl="0" fontAlgn="base">
        <a:spcBef>
          <a:spcPct val="20000"/>
        </a:spcBef>
        <a:spcAft>
          <a:spcPct val="0"/>
        </a:spcAft>
        <a:buClr>
          <a:schemeClr val="tx2"/>
        </a:buClr>
        <a:buSzPct val="80000"/>
        <a:buFont typeface="Wingdings" pitchFamily="2" charset="2"/>
        <a:buChar char="§"/>
        <a:defRPr>
          <a:solidFill>
            <a:schemeClr val="tx1"/>
          </a:solidFill>
          <a:latin typeface="+mn-lt"/>
        </a:defRPr>
      </a:lvl6pPr>
      <a:lvl7pPr marL="2971800" indent="-228600" algn="l" rtl="0" fontAlgn="base">
        <a:spcBef>
          <a:spcPct val="20000"/>
        </a:spcBef>
        <a:spcAft>
          <a:spcPct val="0"/>
        </a:spcAft>
        <a:buClr>
          <a:schemeClr val="tx2"/>
        </a:buClr>
        <a:buSzPct val="80000"/>
        <a:buFont typeface="Wingdings" pitchFamily="2" charset="2"/>
        <a:buChar char="§"/>
        <a:defRPr>
          <a:solidFill>
            <a:schemeClr val="tx1"/>
          </a:solidFill>
          <a:latin typeface="+mn-lt"/>
        </a:defRPr>
      </a:lvl7pPr>
      <a:lvl8pPr marL="3429000" indent="-228600" algn="l" rtl="0" fontAlgn="base">
        <a:spcBef>
          <a:spcPct val="20000"/>
        </a:spcBef>
        <a:spcAft>
          <a:spcPct val="0"/>
        </a:spcAft>
        <a:buClr>
          <a:schemeClr val="tx2"/>
        </a:buClr>
        <a:buSzPct val="80000"/>
        <a:buFont typeface="Wingdings" pitchFamily="2" charset="2"/>
        <a:buChar char="§"/>
        <a:defRPr>
          <a:solidFill>
            <a:schemeClr val="tx1"/>
          </a:solidFill>
          <a:latin typeface="+mn-lt"/>
        </a:defRPr>
      </a:lvl8pPr>
      <a:lvl9pPr marL="3886200" indent="-228600" algn="l" rtl="0" fontAlgn="base">
        <a:spcBef>
          <a:spcPct val="20000"/>
        </a:spcBef>
        <a:spcAft>
          <a:spcPct val="0"/>
        </a:spcAft>
        <a:buClr>
          <a:schemeClr val="tx2"/>
        </a:buClr>
        <a:buSzPct val="80000"/>
        <a:buFont typeface="Wingdings" pitchFamily="2" charset="2"/>
        <a:buChar char="§"/>
        <a:defRPr>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63" name="Rectangle 3"/>
          <p:cNvSpPr>
            <a:spLocks noGrp="1" noChangeArrowheads="1"/>
          </p:cNvSpPr>
          <p:nvPr>
            <p:ph type="sldNum" sz="quarter" idx="4"/>
          </p:nvPr>
        </p:nvSpPr>
        <p:spPr bwMode="auto">
          <a:xfrm>
            <a:off x="8077200" y="6400800"/>
            <a:ext cx="609600" cy="3048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atin typeface="Arial Black" pitchFamily="34" charset="0"/>
              </a:defRPr>
            </a:lvl1pPr>
          </a:lstStyle>
          <a:p>
            <a:pPr>
              <a:defRPr/>
            </a:pPr>
            <a:fld id="{907D7651-3E63-43A3-BBE8-7E0505D70485}" type="slidenum">
              <a:rPr lang="en-US">
                <a:solidFill>
                  <a:srgbClr val="000000"/>
                </a:solidFill>
              </a:rPr>
              <a:pPr>
                <a:defRPr/>
              </a:pPr>
              <a:t>‹#›</a:t>
            </a:fld>
            <a:endParaRPr lang="en-US">
              <a:solidFill>
                <a:srgbClr val="000000"/>
              </a:solidFill>
            </a:endParaRPr>
          </a:p>
        </p:txBody>
      </p:sp>
      <p:grpSp>
        <p:nvGrpSpPr>
          <p:cNvPr id="2" name="Group 4"/>
          <p:cNvGrpSpPr>
            <a:grpSpLocks/>
          </p:cNvGrpSpPr>
          <p:nvPr/>
        </p:nvGrpSpPr>
        <p:grpSpPr bwMode="auto">
          <a:xfrm>
            <a:off x="0" y="0"/>
            <a:ext cx="9144000" cy="381000"/>
            <a:chOff x="0" y="0"/>
            <a:chExt cx="5760" cy="344"/>
          </a:xfrm>
        </p:grpSpPr>
        <p:sp>
          <p:nvSpPr>
            <p:cNvPr id="92165" name="Rectangle 5"/>
            <p:cNvSpPr>
              <a:spLocks noChangeArrowheads="1"/>
            </p:cNvSpPr>
            <p:nvPr/>
          </p:nvSpPr>
          <p:spPr bwMode="auto">
            <a:xfrm>
              <a:off x="0" y="0"/>
              <a:ext cx="180" cy="335"/>
            </a:xfrm>
            <a:prstGeom prst="rect">
              <a:avLst/>
            </a:prstGeom>
            <a:gradFill rotWithShape="0">
              <a:gsLst>
                <a:gs pos="0">
                  <a:schemeClr val="folHlink"/>
                </a:gs>
                <a:gs pos="100000">
                  <a:schemeClr val="bg1"/>
                </a:gs>
              </a:gsLst>
              <a:lin ang="0" scaled="1"/>
            </a:gradFill>
            <a:ln w="9525">
              <a:noFill/>
              <a:miter lim="800000"/>
              <a:headEnd/>
              <a:tailEnd/>
            </a:ln>
            <a:effectLst/>
          </p:spPr>
          <p:txBody>
            <a:bodyPr wrap="none" anchor="ctr"/>
            <a:lstStyle/>
            <a:p>
              <a:pPr algn="ctr" eaLnBrk="1" hangingPunct="1">
                <a:defRPr/>
              </a:pPr>
              <a:endParaRPr lang="en-US" sz="2400">
                <a:solidFill>
                  <a:srgbClr val="000000"/>
                </a:solidFill>
                <a:latin typeface="Times New Roman" pitchFamily="18" charset="0"/>
              </a:endParaRPr>
            </a:p>
          </p:txBody>
        </p:sp>
        <p:sp>
          <p:nvSpPr>
            <p:cNvPr id="92166" name="Rectangle 6"/>
            <p:cNvSpPr>
              <a:spLocks noChangeArrowheads="1"/>
            </p:cNvSpPr>
            <p:nvPr/>
          </p:nvSpPr>
          <p:spPr bwMode="auto">
            <a:xfrm>
              <a:off x="260" y="85"/>
              <a:ext cx="5500" cy="173"/>
            </a:xfrm>
            <a:prstGeom prst="rect">
              <a:avLst/>
            </a:prstGeom>
            <a:gradFill rotWithShape="0">
              <a:gsLst>
                <a:gs pos="0">
                  <a:schemeClr val="bg2"/>
                </a:gs>
                <a:gs pos="100000">
                  <a:schemeClr val="bg1"/>
                </a:gs>
              </a:gsLst>
              <a:lin ang="0" scaled="1"/>
            </a:gradFill>
            <a:ln w="9525">
              <a:noFill/>
              <a:miter lim="800000"/>
              <a:headEnd/>
              <a:tailEnd/>
            </a:ln>
          </p:spPr>
          <p:txBody>
            <a:bodyPr/>
            <a:lstStyle/>
            <a:p>
              <a:pPr eaLnBrk="1" hangingPunct="1">
                <a:defRPr/>
              </a:pPr>
              <a:endParaRPr lang="en-US" sz="2400">
                <a:solidFill>
                  <a:srgbClr val="000000"/>
                </a:solidFill>
                <a:latin typeface="Times New Roman" pitchFamily="18" charset="0"/>
              </a:endParaRPr>
            </a:p>
          </p:txBody>
        </p:sp>
        <p:sp>
          <p:nvSpPr>
            <p:cNvPr id="92167" name="Rectangle 7"/>
            <p:cNvSpPr>
              <a:spLocks noChangeArrowheads="1"/>
            </p:cNvSpPr>
            <p:nvPr/>
          </p:nvSpPr>
          <p:spPr bwMode="auto">
            <a:xfrm>
              <a:off x="258" y="85"/>
              <a:ext cx="87" cy="89"/>
            </a:xfrm>
            <a:prstGeom prst="rect">
              <a:avLst/>
            </a:prstGeom>
            <a:solidFill>
              <a:schemeClr val="folHlink"/>
            </a:solidFill>
            <a:ln w="9525">
              <a:noFill/>
              <a:miter lim="800000"/>
              <a:headEnd/>
              <a:tailEnd/>
            </a:ln>
          </p:spPr>
          <p:txBody>
            <a:bodyPr/>
            <a:lstStyle/>
            <a:p>
              <a:pPr eaLnBrk="1" hangingPunct="1">
                <a:defRPr/>
              </a:pPr>
              <a:endParaRPr lang="en-US">
                <a:solidFill>
                  <a:srgbClr val="666699"/>
                </a:solidFill>
                <a:latin typeface="Arial" charset="0"/>
              </a:endParaRPr>
            </a:p>
          </p:txBody>
        </p:sp>
        <p:sp>
          <p:nvSpPr>
            <p:cNvPr id="92168" name="Rectangle 8"/>
            <p:cNvSpPr>
              <a:spLocks noChangeArrowheads="1"/>
            </p:cNvSpPr>
            <p:nvPr/>
          </p:nvSpPr>
          <p:spPr bwMode="auto">
            <a:xfrm>
              <a:off x="345" y="0"/>
              <a:ext cx="88" cy="87"/>
            </a:xfrm>
            <a:prstGeom prst="rect">
              <a:avLst/>
            </a:prstGeom>
            <a:solidFill>
              <a:schemeClr val="folHlink"/>
            </a:solidFill>
            <a:ln w="9525">
              <a:noFill/>
              <a:miter lim="800000"/>
              <a:headEnd/>
              <a:tailEnd/>
            </a:ln>
          </p:spPr>
          <p:txBody>
            <a:bodyPr/>
            <a:lstStyle/>
            <a:p>
              <a:pPr eaLnBrk="1" hangingPunct="1">
                <a:defRPr/>
              </a:pPr>
              <a:endParaRPr lang="en-US">
                <a:solidFill>
                  <a:srgbClr val="666699"/>
                </a:solidFill>
                <a:latin typeface="Arial" charset="0"/>
              </a:endParaRPr>
            </a:p>
          </p:txBody>
        </p:sp>
        <p:sp>
          <p:nvSpPr>
            <p:cNvPr id="92169" name="Rectangle 9"/>
            <p:cNvSpPr>
              <a:spLocks noChangeArrowheads="1"/>
            </p:cNvSpPr>
            <p:nvPr/>
          </p:nvSpPr>
          <p:spPr bwMode="auto">
            <a:xfrm>
              <a:off x="345" y="85"/>
              <a:ext cx="88" cy="89"/>
            </a:xfrm>
            <a:prstGeom prst="rect">
              <a:avLst/>
            </a:prstGeom>
            <a:solidFill>
              <a:schemeClr val="accent2"/>
            </a:solidFill>
            <a:ln w="9525">
              <a:noFill/>
              <a:miter lim="800000"/>
              <a:headEnd/>
              <a:tailEnd/>
            </a:ln>
          </p:spPr>
          <p:txBody>
            <a:bodyPr/>
            <a:lstStyle/>
            <a:p>
              <a:pPr eaLnBrk="1" hangingPunct="1">
                <a:defRPr/>
              </a:pPr>
              <a:endParaRPr lang="en-US">
                <a:solidFill>
                  <a:srgbClr val="9999CC"/>
                </a:solidFill>
                <a:latin typeface="Arial" charset="0"/>
              </a:endParaRPr>
            </a:p>
          </p:txBody>
        </p:sp>
        <p:sp>
          <p:nvSpPr>
            <p:cNvPr id="92170" name="Rectangle 10"/>
            <p:cNvSpPr>
              <a:spLocks noChangeArrowheads="1"/>
            </p:cNvSpPr>
            <p:nvPr/>
          </p:nvSpPr>
          <p:spPr bwMode="auto">
            <a:xfrm>
              <a:off x="173" y="173"/>
              <a:ext cx="86" cy="86"/>
            </a:xfrm>
            <a:prstGeom prst="rect">
              <a:avLst/>
            </a:prstGeom>
            <a:solidFill>
              <a:schemeClr val="folHlink"/>
            </a:solidFill>
            <a:ln w="9525">
              <a:noFill/>
              <a:miter lim="800000"/>
              <a:headEnd/>
              <a:tailEnd/>
            </a:ln>
          </p:spPr>
          <p:txBody>
            <a:bodyPr/>
            <a:lstStyle/>
            <a:p>
              <a:pPr eaLnBrk="1" hangingPunct="1">
                <a:defRPr/>
              </a:pPr>
              <a:endParaRPr lang="en-US">
                <a:solidFill>
                  <a:srgbClr val="666699"/>
                </a:solidFill>
                <a:latin typeface="Arial" charset="0"/>
              </a:endParaRPr>
            </a:p>
          </p:txBody>
        </p:sp>
        <p:sp>
          <p:nvSpPr>
            <p:cNvPr id="92171" name="Rectangle 11"/>
            <p:cNvSpPr>
              <a:spLocks noChangeArrowheads="1"/>
            </p:cNvSpPr>
            <p:nvPr/>
          </p:nvSpPr>
          <p:spPr bwMode="auto">
            <a:xfrm>
              <a:off x="83" y="86"/>
              <a:ext cx="89" cy="87"/>
            </a:xfrm>
            <a:prstGeom prst="rect">
              <a:avLst/>
            </a:prstGeom>
            <a:solidFill>
              <a:schemeClr val="bg2"/>
            </a:solidFill>
            <a:ln w="9525">
              <a:noFill/>
              <a:miter lim="800000"/>
              <a:headEnd/>
              <a:tailEnd/>
            </a:ln>
          </p:spPr>
          <p:txBody>
            <a:bodyPr/>
            <a:lstStyle/>
            <a:p>
              <a:pPr eaLnBrk="1" hangingPunct="1">
                <a:defRPr/>
              </a:pPr>
              <a:endParaRPr lang="en-US" sz="2400">
                <a:solidFill>
                  <a:srgbClr val="000000"/>
                </a:solidFill>
                <a:latin typeface="Times New Roman" pitchFamily="18" charset="0"/>
              </a:endParaRPr>
            </a:p>
          </p:txBody>
        </p:sp>
        <p:sp>
          <p:nvSpPr>
            <p:cNvPr id="92172" name="Rectangle 12"/>
            <p:cNvSpPr>
              <a:spLocks noChangeArrowheads="1"/>
            </p:cNvSpPr>
            <p:nvPr/>
          </p:nvSpPr>
          <p:spPr bwMode="auto">
            <a:xfrm>
              <a:off x="258" y="171"/>
              <a:ext cx="87" cy="87"/>
            </a:xfrm>
            <a:prstGeom prst="rect">
              <a:avLst/>
            </a:prstGeom>
            <a:solidFill>
              <a:schemeClr val="accent2"/>
            </a:solidFill>
            <a:ln w="9525">
              <a:noFill/>
              <a:miter lim="800000"/>
              <a:headEnd/>
              <a:tailEnd/>
            </a:ln>
          </p:spPr>
          <p:txBody>
            <a:bodyPr/>
            <a:lstStyle/>
            <a:p>
              <a:pPr eaLnBrk="1" hangingPunct="1">
                <a:defRPr/>
              </a:pPr>
              <a:endParaRPr lang="en-US">
                <a:solidFill>
                  <a:srgbClr val="9999CC"/>
                </a:solidFill>
                <a:latin typeface="Arial" charset="0"/>
              </a:endParaRPr>
            </a:p>
          </p:txBody>
        </p:sp>
        <p:sp>
          <p:nvSpPr>
            <p:cNvPr id="92173" name="Rectangle 13"/>
            <p:cNvSpPr>
              <a:spLocks noChangeArrowheads="1"/>
            </p:cNvSpPr>
            <p:nvPr/>
          </p:nvSpPr>
          <p:spPr bwMode="auto">
            <a:xfrm>
              <a:off x="173" y="258"/>
              <a:ext cx="86" cy="86"/>
            </a:xfrm>
            <a:prstGeom prst="rect">
              <a:avLst/>
            </a:prstGeom>
            <a:solidFill>
              <a:schemeClr val="accent2"/>
            </a:solidFill>
            <a:ln w="9525">
              <a:noFill/>
              <a:miter lim="800000"/>
              <a:headEnd/>
              <a:tailEnd/>
            </a:ln>
          </p:spPr>
          <p:txBody>
            <a:bodyPr/>
            <a:lstStyle/>
            <a:p>
              <a:pPr eaLnBrk="1" hangingPunct="1">
                <a:defRPr/>
              </a:pPr>
              <a:endParaRPr lang="en-US">
                <a:solidFill>
                  <a:srgbClr val="9999CC"/>
                </a:solidFill>
                <a:latin typeface="Arial" charset="0"/>
              </a:endParaRPr>
            </a:p>
          </p:txBody>
        </p:sp>
      </p:grpSp>
      <p:sp>
        <p:nvSpPr>
          <p:cNvPr id="92174" name="Rectangle 14"/>
          <p:cNvSpPr>
            <a:spLocks noGrp="1" noChangeArrowheads="1"/>
          </p:cNvSpPr>
          <p:nvPr>
            <p:ph type="title"/>
          </p:nvPr>
        </p:nvSpPr>
        <p:spPr bwMode="auto">
          <a:xfrm>
            <a:off x="685800" y="457200"/>
            <a:ext cx="8001000" cy="6858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9" name="Rectangle 15"/>
          <p:cNvSpPr>
            <a:spLocks noGrp="1" noChangeArrowheads="1"/>
          </p:cNvSpPr>
          <p:nvPr>
            <p:ph type="body" idx="1"/>
          </p:nvPr>
        </p:nvSpPr>
        <p:spPr bwMode="auto">
          <a:xfrm>
            <a:off x="457200" y="1524000"/>
            <a:ext cx="8229600" cy="47244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Tree>
  </p:cSld>
  <p:clrMap bg1="lt1" tx1="dk1" bg2="lt2" tx2="dk2" accent1="accent1" accent2="accent2" accent3="accent3" accent4="accent4" accent5="accent5" accent6="accent6" hlink="hlink" folHlink="folHlink"/>
  <p:sldLayoutIdLst>
    <p:sldLayoutId id="2147483760" r:id="rId1"/>
    <p:sldLayoutId id="2147483761" r:id="rId2"/>
    <p:sldLayoutId id="2147483762" r:id="rId3"/>
    <p:sldLayoutId id="2147483763" r:id="rId4"/>
    <p:sldLayoutId id="2147483764" r:id="rId5"/>
    <p:sldLayoutId id="2147483765" r:id="rId6"/>
    <p:sldLayoutId id="2147483766" r:id="rId7"/>
    <p:sldLayoutId id="2147483767" r:id="rId8"/>
    <p:sldLayoutId id="2147483768" r:id="rId9"/>
    <p:sldLayoutId id="2147483769" r:id="rId10"/>
    <p:sldLayoutId id="2147483770" r:id="rId11"/>
    <p:sldLayoutId id="2147483771" r:id="rId12"/>
  </p:sldLayoutIdLst>
  <p:txStyles>
    <p:titleStyle>
      <a:lvl1pPr algn="l" rtl="0" eaLnBrk="0" fontAlgn="base" hangingPunct="0">
        <a:spcBef>
          <a:spcPct val="0"/>
        </a:spcBef>
        <a:spcAft>
          <a:spcPct val="0"/>
        </a:spcAft>
        <a:defRPr sz="3200">
          <a:solidFill>
            <a:schemeClr val="tx1"/>
          </a:solidFill>
          <a:effectLst>
            <a:outerShdw blurRad="38100" dist="38100" dir="2700000" algn="tl">
              <a:srgbClr val="C0C0C0"/>
            </a:outerShdw>
          </a:effectLst>
          <a:latin typeface="+mj-lt"/>
          <a:ea typeface="+mj-ea"/>
          <a:cs typeface="+mj-cs"/>
        </a:defRPr>
      </a:lvl1pPr>
      <a:lvl2pPr algn="l" rtl="0" eaLnBrk="0" fontAlgn="base" hangingPunct="0">
        <a:spcBef>
          <a:spcPct val="0"/>
        </a:spcBef>
        <a:spcAft>
          <a:spcPct val="0"/>
        </a:spcAft>
        <a:defRPr sz="3200">
          <a:solidFill>
            <a:schemeClr val="tx1"/>
          </a:solidFill>
          <a:effectLst>
            <a:outerShdw blurRad="38100" dist="38100" dir="2700000" algn="tl">
              <a:srgbClr val="C0C0C0"/>
            </a:outerShdw>
          </a:effectLst>
          <a:latin typeface="Comic Sans MS" pitchFamily="66" charset="0"/>
        </a:defRPr>
      </a:lvl2pPr>
      <a:lvl3pPr algn="l" rtl="0" eaLnBrk="0" fontAlgn="base" hangingPunct="0">
        <a:spcBef>
          <a:spcPct val="0"/>
        </a:spcBef>
        <a:spcAft>
          <a:spcPct val="0"/>
        </a:spcAft>
        <a:defRPr sz="3200">
          <a:solidFill>
            <a:schemeClr val="tx1"/>
          </a:solidFill>
          <a:effectLst>
            <a:outerShdw blurRad="38100" dist="38100" dir="2700000" algn="tl">
              <a:srgbClr val="C0C0C0"/>
            </a:outerShdw>
          </a:effectLst>
          <a:latin typeface="Comic Sans MS" pitchFamily="66" charset="0"/>
        </a:defRPr>
      </a:lvl3pPr>
      <a:lvl4pPr algn="l" rtl="0" eaLnBrk="0" fontAlgn="base" hangingPunct="0">
        <a:spcBef>
          <a:spcPct val="0"/>
        </a:spcBef>
        <a:spcAft>
          <a:spcPct val="0"/>
        </a:spcAft>
        <a:defRPr sz="3200">
          <a:solidFill>
            <a:schemeClr val="tx1"/>
          </a:solidFill>
          <a:effectLst>
            <a:outerShdw blurRad="38100" dist="38100" dir="2700000" algn="tl">
              <a:srgbClr val="C0C0C0"/>
            </a:outerShdw>
          </a:effectLst>
          <a:latin typeface="Comic Sans MS" pitchFamily="66" charset="0"/>
        </a:defRPr>
      </a:lvl4pPr>
      <a:lvl5pPr algn="l" rtl="0" eaLnBrk="0" fontAlgn="base" hangingPunct="0">
        <a:spcBef>
          <a:spcPct val="0"/>
        </a:spcBef>
        <a:spcAft>
          <a:spcPct val="0"/>
        </a:spcAft>
        <a:defRPr sz="3200">
          <a:solidFill>
            <a:schemeClr val="tx1"/>
          </a:solidFill>
          <a:effectLst>
            <a:outerShdw blurRad="38100" dist="38100" dir="2700000" algn="tl">
              <a:srgbClr val="C0C0C0"/>
            </a:outerShdw>
          </a:effectLst>
          <a:latin typeface="Comic Sans MS" pitchFamily="66" charset="0"/>
        </a:defRPr>
      </a:lvl5pPr>
      <a:lvl6pPr marL="457200" algn="l" rtl="0" fontAlgn="base">
        <a:spcBef>
          <a:spcPct val="0"/>
        </a:spcBef>
        <a:spcAft>
          <a:spcPct val="0"/>
        </a:spcAft>
        <a:defRPr sz="3200">
          <a:solidFill>
            <a:schemeClr val="tx1"/>
          </a:solidFill>
          <a:effectLst>
            <a:outerShdw blurRad="38100" dist="38100" dir="2700000" algn="tl">
              <a:srgbClr val="C0C0C0"/>
            </a:outerShdw>
          </a:effectLst>
          <a:latin typeface="Comic Sans MS" pitchFamily="66" charset="0"/>
        </a:defRPr>
      </a:lvl6pPr>
      <a:lvl7pPr marL="914400" algn="l" rtl="0" fontAlgn="base">
        <a:spcBef>
          <a:spcPct val="0"/>
        </a:spcBef>
        <a:spcAft>
          <a:spcPct val="0"/>
        </a:spcAft>
        <a:defRPr sz="3200">
          <a:solidFill>
            <a:schemeClr val="tx1"/>
          </a:solidFill>
          <a:effectLst>
            <a:outerShdw blurRad="38100" dist="38100" dir="2700000" algn="tl">
              <a:srgbClr val="C0C0C0"/>
            </a:outerShdw>
          </a:effectLst>
          <a:latin typeface="Comic Sans MS" pitchFamily="66" charset="0"/>
        </a:defRPr>
      </a:lvl7pPr>
      <a:lvl8pPr marL="1371600" algn="l" rtl="0" fontAlgn="base">
        <a:spcBef>
          <a:spcPct val="0"/>
        </a:spcBef>
        <a:spcAft>
          <a:spcPct val="0"/>
        </a:spcAft>
        <a:defRPr sz="3200">
          <a:solidFill>
            <a:schemeClr val="tx1"/>
          </a:solidFill>
          <a:effectLst>
            <a:outerShdw blurRad="38100" dist="38100" dir="2700000" algn="tl">
              <a:srgbClr val="C0C0C0"/>
            </a:outerShdw>
          </a:effectLst>
          <a:latin typeface="Comic Sans MS" pitchFamily="66" charset="0"/>
        </a:defRPr>
      </a:lvl8pPr>
      <a:lvl9pPr marL="1828800" algn="l" rtl="0" fontAlgn="base">
        <a:spcBef>
          <a:spcPct val="0"/>
        </a:spcBef>
        <a:spcAft>
          <a:spcPct val="0"/>
        </a:spcAft>
        <a:defRPr sz="3200">
          <a:solidFill>
            <a:schemeClr val="tx1"/>
          </a:solidFill>
          <a:effectLst>
            <a:outerShdw blurRad="38100" dist="38100" dir="2700000" algn="tl">
              <a:srgbClr val="C0C0C0"/>
            </a:outerShdw>
          </a:effectLst>
          <a:latin typeface="Comic Sans MS" pitchFamily="66" charset="0"/>
        </a:defRPr>
      </a:lvl9pPr>
    </p:titleStyle>
    <p:bodyStyle>
      <a:lvl1pPr marL="342900" indent="-342900" algn="l" rtl="0" eaLnBrk="0" fontAlgn="base" hangingPunct="0">
        <a:spcBef>
          <a:spcPct val="20000"/>
        </a:spcBef>
        <a:spcAft>
          <a:spcPct val="0"/>
        </a:spcAft>
        <a:buClr>
          <a:schemeClr val="bg2"/>
        </a:buClr>
        <a:buSzPct val="75000"/>
        <a:buFont typeface="Wingdings" pitchFamily="2" charset="2"/>
        <a:buChar char="n"/>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accent2"/>
        </a:buClr>
        <a:buSzPct val="80000"/>
        <a:buFont typeface="Wingdings" pitchFamily="2" charset="2"/>
        <a:buChar char="¨"/>
        <a:defRPr sz="2800">
          <a:solidFill>
            <a:schemeClr val="tx1"/>
          </a:solidFill>
          <a:latin typeface="+mn-lt"/>
        </a:defRPr>
      </a:lvl2pPr>
      <a:lvl3pPr marL="1143000" indent="-228600" algn="l" rtl="0" eaLnBrk="0" fontAlgn="base" hangingPunct="0">
        <a:spcBef>
          <a:spcPct val="20000"/>
        </a:spcBef>
        <a:spcAft>
          <a:spcPct val="0"/>
        </a:spcAft>
        <a:buClr>
          <a:schemeClr val="bg2"/>
        </a:buClr>
        <a:buSzPct val="65000"/>
        <a:buFont typeface="Wingdings" pitchFamily="2" charset="2"/>
        <a:buChar char="n"/>
        <a:defRPr sz="2400">
          <a:solidFill>
            <a:schemeClr val="tx1"/>
          </a:solidFill>
          <a:latin typeface="+mn-lt"/>
        </a:defRPr>
      </a:lvl3pPr>
      <a:lvl4pPr marL="1600200" indent="-228600" algn="l" rtl="0" eaLnBrk="0" fontAlgn="base" hangingPunct="0">
        <a:spcBef>
          <a:spcPct val="20000"/>
        </a:spcBef>
        <a:spcAft>
          <a:spcPct val="0"/>
        </a:spcAft>
        <a:buClr>
          <a:schemeClr val="accent2"/>
        </a:buClr>
        <a:buSzPct val="70000"/>
        <a:buFont typeface="Wingdings" pitchFamily="2" charset="2"/>
        <a:buChar char="¨"/>
        <a:defRPr sz="2000">
          <a:solidFill>
            <a:schemeClr val="tx1"/>
          </a:solidFill>
          <a:latin typeface="+mn-lt"/>
        </a:defRPr>
      </a:lvl4pPr>
      <a:lvl5pPr marL="2057400" indent="-228600" algn="l" rtl="0" eaLnBrk="0" fontAlgn="base" hangingPunct="0">
        <a:spcBef>
          <a:spcPct val="20000"/>
        </a:spcBef>
        <a:spcAft>
          <a:spcPct val="0"/>
        </a:spcAft>
        <a:buClr>
          <a:schemeClr val="bg2"/>
        </a:buClr>
        <a:buFont typeface="Wingdings" pitchFamily="2" charset="2"/>
        <a:buChar char="§"/>
        <a:defRPr sz="2000">
          <a:solidFill>
            <a:schemeClr val="tx1"/>
          </a:solidFill>
          <a:latin typeface="+mn-lt"/>
        </a:defRPr>
      </a:lvl5pPr>
      <a:lvl6pPr marL="2514600" indent="-228600" algn="l" rtl="0" fontAlgn="base">
        <a:spcBef>
          <a:spcPct val="20000"/>
        </a:spcBef>
        <a:spcAft>
          <a:spcPct val="0"/>
        </a:spcAft>
        <a:buClr>
          <a:schemeClr val="bg2"/>
        </a:buClr>
        <a:buFont typeface="Wingdings" pitchFamily="2" charset="2"/>
        <a:buChar char="§"/>
        <a:defRPr sz="2000">
          <a:solidFill>
            <a:schemeClr val="tx1"/>
          </a:solidFill>
          <a:latin typeface="+mn-lt"/>
        </a:defRPr>
      </a:lvl6pPr>
      <a:lvl7pPr marL="2971800" indent="-228600" algn="l" rtl="0" fontAlgn="base">
        <a:spcBef>
          <a:spcPct val="20000"/>
        </a:spcBef>
        <a:spcAft>
          <a:spcPct val="0"/>
        </a:spcAft>
        <a:buClr>
          <a:schemeClr val="bg2"/>
        </a:buClr>
        <a:buFont typeface="Wingdings" pitchFamily="2" charset="2"/>
        <a:buChar char="§"/>
        <a:defRPr sz="2000">
          <a:solidFill>
            <a:schemeClr val="tx1"/>
          </a:solidFill>
          <a:latin typeface="+mn-lt"/>
        </a:defRPr>
      </a:lvl7pPr>
      <a:lvl8pPr marL="3429000" indent="-228600" algn="l" rtl="0" fontAlgn="base">
        <a:spcBef>
          <a:spcPct val="20000"/>
        </a:spcBef>
        <a:spcAft>
          <a:spcPct val="0"/>
        </a:spcAft>
        <a:buClr>
          <a:schemeClr val="bg2"/>
        </a:buClr>
        <a:buFont typeface="Wingdings" pitchFamily="2" charset="2"/>
        <a:buChar char="§"/>
        <a:defRPr sz="2000">
          <a:solidFill>
            <a:schemeClr val="tx1"/>
          </a:solidFill>
          <a:latin typeface="+mn-lt"/>
        </a:defRPr>
      </a:lvl8pPr>
      <a:lvl9pPr marL="3886200" indent="-228600" algn="l" rtl="0" fontAlgn="base">
        <a:spcBef>
          <a:spcPct val="20000"/>
        </a:spcBef>
        <a:spcAft>
          <a:spcPct val="0"/>
        </a:spcAft>
        <a:buClr>
          <a:schemeClr val="bg2"/>
        </a:buClr>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2290" name="Rectangle 2"/>
          <p:cNvSpPr>
            <a:spLocks noChangeArrowheads="1"/>
          </p:cNvSpPr>
          <p:nvPr/>
        </p:nvSpPr>
        <p:spPr bwMode="ltGray">
          <a:xfrm>
            <a:off x="304800" y="381000"/>
            <a:ext cx="423863" cy="381000"/>
          </a:xfrm>
          <a:prstGeom prst="rect">
            <a:avLst/>
          </a:prstGeom>
          <a:solidFill>
            <a:schemeClr val="accent2"/>
          </a:solidFill>
          <a:ln w="9525">
            <a:noFill/>
            <a:miter lim="800000"/>
            <a:headEnd/>
            <a:tailEnd/>
          </a:ln>
          <a:effectLst/>
        </p:spPr>
        <p:txBody>
          <a:bodyPr wrap="none" anchor="ctr"/>
          <a:lstStyle/>
          <a:p>
            <a:pPr algn="ctr" eaLnBrk="1" hangingPunct="1">
              <a:defRPr/>
            </a:pPr>
            <a:endParaRPr kumimoji="1" lang="en-US" sz="2400">
              <a:solidFill>
                <a:srgbClr val="000000"/>
              </a:solidFill>
              <a:latin typeface="Tahoma" pitchFamily="34" charset="0"/>
            </a:endParaRPr>
          </a:p>
        </p:txBody>
      </p:sp>
      <p:sp>
        <p:nvSpPr>
          <p:cNvPr id="12291" name="Rectangle 3"/>
          <p:cNvSpPr>
            <a:spLocks noChangeArrowheads="1"/>
          </p:cNvSpPr>
          <p:nvPr/>
        </p:nvSpPr>
        <p:spPr bwMode="ltGray">
          <a:xfrm>
            <a:off x="685800" y="381000"/>
            <a:ext cx="304800" cy="381000"/>
          </a:xfrm>
          <a:prstGeom prst="rect">
            <a:avLst/>
          </a:prstGeom>
          <a:gradFill rotWithShape="0">
            <a:gsLst>
              <a:gs pos="0">
                <a:schemeClr val="accent2"/>
              </a:gs>
              <a:gs pos="100000">
                <a:schemeClr val="bg1"/>
              </a:gs>
            </a:gsLst>
            <a:lin ang="0" scaled="1"/>
          </a:gradFill>
          <a:ln w="9525">
            <a:noFill/>
            <a:miter lim="800000"/>
            <a:headEnd/>
            <a:tailEnd/>
          </a:ln>
          <a:effectLst/>
        </p:spPr>
        <p:txBody>
          <a:bodyPr wrap="none" anchor="ctr"/>
          <a:lstStyle/>
          <a:p>
            <a:pPr algn="ctr" eaLnBrk="1" hangingPunct="1">
              <a:defRPr/>
            </a:pPr>
            <a:endParaRPr kumimoji="1" lang="en-US" sz="2400">
              <a:solidFill>
                <a:srgbClr val="000000"/>
              </a:solidFill>
              <a:latin typeface="Tahoma" pitchFamily="34" charset="0"/>
            </a:endParaRPr>
          </a:p>
        </p:txBody>
      </p:sp>
      <p:sp>
        <p:nvSpPr>
          <p:cNvPr id="12292" name="Rectangle 4"/>
          <p:cNvSpPr>
            <a:spLocks noChangeArrowheads="1"/>
          </p:cNvSpPr>
          <p:nvPr/>
        </p:nvSpPr>
        <p:spPr bwMode="ltGray">
          <a:xfrm>
            <a:off x="430213" y="806450"/>
            <a:ext cx="406400" cy="377825"/>
          </a:xfrm>
          <a:prstGeom prst="rect">
            <a:avLst/>
          </a:prstGeom>
          <a:solidFill>
            <a:schemeClr val="folHlink"/>
          </a:solidFill>
          <a:ln w="9525">
            <a:noFill/>
            <a:miter lim="800000"/>
            <a:headEnd/>
            <a:tailEnd/>
          </a:ln>
          <a:effectLst/>
        </p:spPr>
        <p:txBody>
          <a:bodyPr wrap="none" anchor="ctr"/>
          <a:lstStyle/>
          <a:p>
            <a:pPr algn="ctr" eaLnBrk="1" hangingPunct="1">
              <a:defRPr/>
            </a:pPr>
            <a:endParaRPr kumimoji="1" lang="en-US" sz="2400">
              <a:solidFill>
                <a:srgbClr val="000000"/>
              </a:solidFill>
              <a:latin typeface="Tahoma" pitchFamily="34" charset="0"/>
            </a:endParaRPr>
          </a:p>
        </p:txBody>
      </p:sp>
      <p:sp>
        <p:nvSpPr>
          <p:cNvPr id="12293" name="Rectangle 5"/>
          <p:cNvSpPr>
            <a:spLocks noChangeArrowheads="1"/>
          </p:cNvSpPr>
          <p:nvPr/>
        </p:nvSpPr>
        <p:spPr bwMode="ltGray">
          <a:xfrm>
            <a:off x="798513" y="806450"/>
            <a:ext cx="268287" cy="336550"/>
          </a:xfrm>
          <a:prstGeom prst="rect">
            <a:avLst/>
          </a:prstGeom>
          <a:gradFill rotWithShape="0">
            <a:gsLst>
              <a:gs pos="0">
                <a:schemeClr val="folHlink"/>
              </a:gs>
              <a:gs pos="100000">
                <a:schemeClr val="bg1"/>
              </a:gs>
            </a:gsLst>
            <a:lin ang="0" scaled="1"/>
          </a:gradFill>
          <a:ln w="9525">
            <a:noFill/>
            <a:miter lim="800000"/>
            <a:headEnd/>
            <a:tailEnd/>
          </a:ln>
          <a:effectLst/>
        </p:spPr>
        <p:txBody>
          <a:bodyPr wrap="none" anchor="ctr"/>
          <a:lstStyle/>
          <a:p>
            <a:pPr algn="ctr" eaLnBrk="1" hangingPunct="1">
              <a:defRPr/>
            </a:pPr>
            <a:endParaRPr kumimoji="1" lang="en-US" sz="2400">
              <a:solidFill>
                <a:srgbClr val="000000"/>
              </a:solidFill>
              <a:latin typeface="Tahoma" pitchFamily="34" charset="0"/>
            </a:endParaRPr>
          </a:p>
        </p:txBody>
      </p:sp>
      <p:sp>
        <p:nvSpPr>
          <p:cNvPr id="12294" name="Rectangle 6"/>
          <p:cNvSpPr>
            <a:spLocks noChangeArrowheads="1"/>
          </p:cNvSpPr>
          <p:nvPr/>
        </p:nvSpPr>
        <p:spPr bwMode="ltGray">
          <a:xfrm>
            <a:off x="152400" y="733425"/>
            <a:ext cx="407988" cy="333375"/>
          </a:xfrm>
          <a:prstGeom prst="rect">
            <a:avLst/>
          </a:prstGeom>
          <a:gradFill rotWithShape="0">
            <a:gsLst>
              <a:gs pos="0">
                <a:schemeClr val="bg1"/>
              </a:gs>
              <a:gs pos="100000">
                <a:schemeClr val="hlink"/>
              </a:gs>
            </a:gsLst>
            <a:lin ang="18900000" scaled="1"/>
          </a:gradFill>
          <a:ln w="9525">
            <a:noFill/>
            <a:miter lim="800000"/>
            <a:headEnd/>
            <a:tailEnd/>
          </a:ln>
          <a:effectLst/>
        </p:spPr>
        <p:txBody>
          <a:bodyPr wrap="none" anchor="ctr"/>
          <a:lstStyle/>
          <a:p>
            <a:pPr algn="ctr" eaLnBrk="1" hangingPunct="1">
              <a:defRPr/>
            </a:pPr>
            <a:endParaRPr kumimoji="1" lang="en-US" sz="2400">
              <a:solidFill>
                <a:srgbClr val="000000"/>
              </a:solidFill>
              <a:latin typeface="Tahoma" pitchFamily="34" charset="0"/>
            </a:endParaRPr>
          </a:p>
        </p:txBody>
      </p:sp>
      <p:sp>
        <p:nvSpPr>
          <p:cNvPr id="12295" name="Rectangle 7"/>
          <p:cNvSpPr>
            <a:spLocks noChangeArrowheads="1"/>
          </p:cNvSpPr>
          <p:nvPr/>
        </p:nvSpPr>
        <p:spPr bwMode="gray">
          <a:xfrm>
            <a:off x="592138" y="276225"/>
            <a:ext cx="74612" cy="838200"/>
          </a:xfrm>
          <a:prstGeom prst="rect">
            <a:avLst/>
          </a:prstGeom>
          <a:solidFill>
            <a:schemeClr val="bg2"/>
          </a:solidFill>
          <a:ln w="9525">
            <a:noFill/>
            <a:miter lim="800000"/>
            <a:headEnd/>
            <a:tailEnd/>
          </a:ln>
          <a:effectLst/>
        </p:spPr>
        <p:txBody>
          <a:bodyPr wrap="none" anchor="ctr"/>
          <a:lstStyle/>
          <a:p>
            <a:pPr algn="ctr" eaLnBrk="1" hangingPunct="1">
              <a:defRPr/>
            </a:pPr>
            <a:endParaRPr kumimoji="1" lang="en-US" sz="2400">
              <a:solidFill>
                <a:srgbClr val="000000"/>
              </a:solidFill>
              <a:latin typeface="Tahoma" pitchFamily="34" charset="0"/>
            </a:endParaRPr>
          </a:p>
        </p:txBody>
      </p:sp>
      <p:sp>
        <p:nvSpPr>
          <p:cNvPr id="12296" name="Rectangle 8"/>
          <p:cNvSpPr>
            <a:spLocks noChangeArrowheads="1"/>
          </p:cNvSpPr>
          <p:nvPr/>
        </p:nvSpPr>
        <p:spPr bwMode="gray">
          <a:xfrm>
            <a:off x="315913" y="1066800"/>
            <a:ext cx="8226425" cy="31750"/>
          </a:xfrm>
          <a:prstGeom prst="rect">
            <a:avLst/>
          </a:prstGeom>
          <a:gradFill rotWithShape="0">
            <a:gsLst>
              <a:gs pos="0">
                <a:schemeClr val="bg2"/>
              </a:gs>
              <a:gs pos="100000">
                <a:schemeClr val="bg1"/>
              </a:gs>
            </a:gsLst>
            <a:lin ang="0" scaled="1"/>
          </a:gradFill>
          <a:ln w="9525">
            <a:noFill/>
            <a:miter lim="800000"/>
            <a:headEnd/>
            <a:tailEnd/>
          </a:ln>
          <a:effectLst/>
        </p:spPr>
        <p:txBody>
          <a:bodyPr wrap="none" anchor="ctr"/>
          <a:lstStyle/>
          <a:p>
            <a:pPr algn="ctr" eaLnBrk="1" hangingPunct="1">
              <a:defRPr/>
            </a:pPr>
            <a:endParaRPr kumimoji="1" lang="en-US" sz="2400">
              <a:solidFill>
                <a:srgbClr val="000000"/>
              </a:solidFill>
              <a:latin typeface="Tahoma" pitchFamily="34" charset="0"/>
            </a:endParaRPr>
          </a:p>
        </p:txBody>
      </p:sp>
      <p:sp>
        <p:nvSpPr>
          <p:cNvPr id="12297" name="Rectangle 9"/>
          <p:cNvSpPr>
            <a:spLocks noGrp="1" noChangeArrowheads="1"/>
          </p:cNvSpPr>
          <p:nvPr>
            <p:ph type="title"/>
          </p:nvPr>
        </p:nvSpPr>
        <p:spPr bwMode="auto">
          <a:xfrm>
            <a:off x="1143000" y="228600"/>
            <a:ext cx="7793038" cy="70008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p>
            <a:pPr lvl="0"/>
            <a:r>
              <a:rPr lang="en-US" smtClean="0"/>
              <a:t>Click to edit Master title style</a:t>
            </a:r>
          </a:p>
        </p:txBody>
      </p:sp>
      <p:sp>
        <p:nvSpPr>
          <p:cNvPr id="1034" name="Rectangle 10"/>
          <p:cNvSpPr>
            <a:spLocks noGrp="1" noChangeArrowheads="1"/>
          </p:cNvSpPr>
          <p:nvPr>
            <p:ph type="body" idx="1"/>
          </p:nvPr>
        </p:nvSpPr>
        <p:spPr bwMode="auto">
          <a:xfrm>
            <a:off x="381000" y="1447800"/>
            <a:ext cx="8382000" cy="468471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2301" name="Rectangle 13"/>
          <p:cNvSpPr>
            <a:spLocks noGrp="1" noChangeArrowheads="1"/>
          </p:cNvSpPr>
          <p:nvPr>
            <p:ph type="sldNum" sz="quarter" idx="4"/>
          </p:nvPr>
        </p:nvSpPr>
        <p:spPr bwMode="auto">
          <a:xfrm>
            <a:off x="8382000" y="6248400"/>
            <a:ext cx="56515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400">
                <a:latin typeface="Tahoma" pitchFamily="34" charset="0"/>
              </a:defRPr>
            </a:lvl1pPr>
          </a:lstStyle>
          <a:p>
            <a:pPr>
              <a:defRPr/>
            </a:pPr>
            <a:fld id="{8D0B4F13-BF4A-451A-BBDD-7F584647322A}" type="slidenum">
              <a:rPr lang="en-US">
                <a:solidFill>
                  <a:srgbClr val="000000"/>
                </a:solidFill>
              </a:rPr>
              <a:pPr>
                <a:defRPr/>
              </a:pPr>
              <a:t>‹#›</a:t>
            </a:fld>
            <a:endParaRPr lang="en-US">
              <a:solidFill>
                <a:srgbClr val="000000"/>
              </a:solidFill>
            </a:endParaRPr>
          </a:p>
        </p:txBody>
      </p:sp>
    </p:spTree>
  </p:cSld>
  <p:clrMap bg1="lt1" tx1="dk1" bg2="lt2" tx2="dk2" accent1="accent1" accent2="accent2" accent3="accent3" accent4="accent4" accent5="accent5" accent6="accent6" hlink="hlink" folHlink="folHlink"/>
  <p:sldLayoutIdLst>
    <p:sldLayoutId id="2147483773" r:id="rId1"/>
    <p:sldLayoutId id="2147483774" r:id="rId2"/>
    <p:sldLayoutId id="2147483775" r:id="rId3"/>
    <p:sldLayoutId id="2147483776" r:id="rId4"/>
    <p:sldLayoutId id="2147483777" r:id="rId5"/>
    <p:sldLayoutId id="2147483778" r:id="rId6"/>
    <p:sldLayoutId id="2147483779" r:id="rId7"/>
    <p:sldLayoutId id="2147483780" r:id="rId8"/>
    <p:sldLayoutId id="2147483781" r:id="rId9"/>
    <p:sldLayoutId id="2147483782" r:id="rId10"/>
    <p:sldLayoutId id="2147483783" r:id="rId11"/>
    <p:sldLayoutId id="2147483784" r:id="rId12"/>
  </p:sldLayoutIdLst>
  <p:txStyles>
    <p:titleStyle>
      <a:lvl1pPr algn="l" rtl="0" eaLnBrk="0" fontAlgn="base" hangingPunct="0">
        <a:spcBef>
          <a:spcPct val="0"/>
        </a:spcBef>
        <a:spcAft>
          <a:spcPct val="0"/>
        </a:spcAft>
        <a:defRPr sz="3200">
          <a:solidFill>
            <a:schemeClr val="tx2"/>
          </a:solidFill>
          <a:effectLst>
            <a:outerShdw blurRad="38100" dist="38100" dir="2700000" algn="tl">
              <a:srgbClr val="C0C0C0"/>
            </a:outerShdw>
          </a:effectLst>
          <a:latin typeface="+mj-lt"/>
          <a:ea typeface="+mj-ea"/>
          <a:cs typeface="+mj-cs"/>
        </a:defRPr>
      </a:lvl1pPr>
      <a:lvl2pPr algn="l" rtl="0" eaLnBrk="0" fontAlgn="base" hangingPunct="0">
        <a:spcBef>
          <a:spcPct val="0"/>
        </a:spcBef>
        <a:spcAft>
          <a:spcPct val="0"/>
        </a:spcAft>
        <a:defRPr sz="3200">
          <a:solidFill>
            <a:schemeClr val="tx2"/>
          </a:solidFill>
          <a:effectLst>
            <a:outerShdw blurRad="38100" dist="38100" dir="2700000" algn="tl">
              <a:srgbClr val="C0C0C0"/>
            </a:outerShdw>
          </a:effectLst>
          <a:latin typeface="Comic Sans MS" pitchFamily="66" charset="0"/>
        </a:defRPr>
      </a:lvl2pPr>
      <a:lvl3pPr algn="l" rtl="0" eaLnBrk="0" fontAlgn="base" hangingPunct="0">
        <a:spcBef>
          <a:spcPct val="0"/>
        </a:spcBef>
        <a:spcAft>
          <a:spcPct val="0"/>
        </a:spcAft>
        <a:defRPr sz="3200">
          <a:solidFill>
            <a:schemeClr val="tx2"/>
          </a:solidFill>
          <a:effectLst>
            <a:outerShdw blurRad="38100" dist="38100" dir="2700000" algn="tl">
              <a:srgbClr val="C0C0C0"/>
            </a:outerShdw>
          </a:effectLst>
          <a:latin typeface="Comic Sans MS" pitchFamily="66" charset="0"/>
        </a:defRPr>
      </a:lvl3pPr>
      <a:lvl4pPr algn="l" rtl="0" eaLnBrk="0" fontAlgn="base" hangingPunct="0">
        <a:spcBef>
          <a:spcPct val="0"/>
        </a:spcBef>
        <a:spcAft>
          <a:spcPct val="0"/>
        </a:spcAft>
        <a:defRPr sz="3200">
          <a:solidFill>
            <a:schemeClr val="tx2"/>
          </a:solidFill>
          <a:effectLst>
            <a:outerShdw blurRad="38100" dist="38100" dir="2700000" algn="tl">
              <a:srgbClr val="C0C0C0"/>
            </a:outerShdw>
          </a:effectLst>
          <a:latin typeface="Comic Sans MS" pitchFamily="66" charset="0"/>
        </a:defRPr>
      </a:lvl4pPr>
      <a:lvl5pPr algn="l" rtl="0" eaLnBrk="0" fontAlgn="base" hangingPunct="0">
        <a:spcBef>
          <a:spcPct val="0"/>
        </a:spcBef>
        <a:spcAft>
          <a:spcPct val="0"/>
        </a:spcAft>
        <a:defRPr sz="3200">
          <a:solidFill>
            <a:schemeClr val="tx2"/>
          </a:solidFill>
          <a:effectLst>
            <a:outerShdw blurRad="38100" dist="38100" dir="2700000" algn="tl">
              <a:srgbClr val="C0C0C0"/>
            </a:outerShdw>
          </a:effectLst>
          <a:latin typeface="Comic Sans MS" pitchFamily="66" charset="0"/>
        </a:defRPr>
      </a:lvl5pPr>
      <a:lvl6pPr marL="457200" algn="l" rtl="0" fontAlgn="base">
        <a:spcBef>
          <a:spcPct val="0"/>
        </a:spcBef>
        <a:spcAft>
          <a:spcPct val="0"/>
        </a:spcAft>
        <a:defRPr sz="3200">
          <a:solidFill>
            <a:schemeClr val="tx2"/>
          </a:solidFill>
          <a:effectLst>
            <a:outerShdw blurRad="38100" dist="38100" dir="2700000" algn="tl">
              <a:srgbClr val="C0C0C0"/>
            </a:outerShdw>
          </a:effectLst>
          <a:latin typeface="Comic Sans MS" pitchFamily="66" charset="0"/>
        </a:defRPr>
      </a:lvl6pPr>
      <a:lvl7pPr marL="914400" algn="l" rtl="0" fontAlgn="base">
        <a:spcBef>
          <a:spcPct val="0"/>
        </a:spcBef>
        <a:spcAft>
          <a:spcPct val="0"/>
        </a:spcAft>
        <a:defRPr sz="3200">
          <a:solidFill>
            <a:schemeClr val="tx2"/>
          </a:solidFill>
          <a:effectLst>
            <a:outerShdw blurRad="38100" dist="38100" dir="2700000" algn="tl">
              <a:srgbClr val="C0C0C0"/>
            </a:outerShdw>
          </a:effectLst>
          <a:latin typeface="Comic Sans MS" pitchFamily="66" charset="0"/>
        </a:defRPr>
      </a:lvl7pPr>
      <a:lvl8pPr marL="1371600" algn="l" rtl="0" fontAlgn="base">
        <a:spcBef>
          <a:spcPct val="0"/>
        </a:spcBef>
        <a:spcAft>
          <a:spcPct val="0"/>
        </a:spcAft>
        <a:defRPr sz="3200">
          <a:solidFill>
            <a:schemeClr val="tx2"/>
          </a:solidFill>
          <a:effectLst>
            <a:outerShdw blurRad="38100" dist="38100" dir="2700000" algn="tl">
              <a:srgbClr val="C0C0C0"/>
            </a:outerShdw>
          </a:effectLst>
          <a:latin typeface="Comic Sans MS" pitchFamily="66" charset="0"/>
        </a:defRPr>
      </a:lvl8pPr>
      <a:lvl9pPr marL="1828800" algn="l" rtl="0" fontAlgn="base">
        <a:spcBef>
          <a:spcPct val="0"/>
        </a:spcBef>
        <a:spcAft>
          <a:spcPct val="0"/>
        </a:spcAft>
        <a:defRPr sz="3200">
          <a:solidFill>
            <a:schemeClr val="tx2"/>
          </a:solidFill>
          <a:effectLst>
            <a:outerShdw blurRad="38100" dist="38100" dir="2700000" algn="tl">
              <a:srgbClr val="C0C0C0"/>
            </a:outerShdw>
          </a:effectLst>
          <a:latin typeface="Comic Sans MS" pitchFamily="66" charset="0"/>
        </a:defRPr>
      </a:lvl9pPr>
    </p:titleStyle>
    <p:bodyStyle>
      <a:lvl1pPr marL="342900" indent="-342900" algn="l" rtl="0" eaLnBrk="0" fontAlgn="base" hangingPunct="0">
        <a:spcBef>
          <a:spcPct val="20000"/>
        </a:spcBef>
        <a:spcAft>
          <a:spcPct val="0"/>
        </a:spcAft>
        <a:buClr>
          <a:schemeClr val="folHlink"/>
        </a:buClr>
        <a:buSzPct val="60000"/>
        <a:buFont typeface="Wingdings" pitchFamily="2" charset="2"/>
        <a:buChar char="n"/>
        <a:defRPr sz="2800">
          <a:solidFill>
            <a:schemeClr val="tx1"/>
          </a:solidFill>
          <a:latin typeface="+mn-lt"/>
          <a:ea typeface="+mn-ea"/>
          <a:cs typeface="+mn-cs"/>
        </a:defRPr>
      </a:lvl1pPr>
      <a:lvl2pPr marL="742950" indent="-285750" algn="l" rtl="0" eaLnBrk="0" fontAlgn="base" hangingPunct="0">
        <a:spcBef>
          <a:spcPct val="20000"/>
        </a:spcBef>
        <a:spcAft>
          <a:spcPct val="0"/>
        </a:spcAft>
        <a:buClr>
          <a:schemeClr val="hlink"/>
        </a:buClr>
        <a:buSzPct val="55000"/>
        <a:buFont typeface="Wingdings" pitchFamily="2" charset="2"/>
        <a:buChar char="n"/>
        <a:defRPr sz="2400">
          <a:solidFill>
            <a:schemeClr val="tx1"/>
          </a:solidFill>
          <a:latin typeface="+mn-lt"/>
        </a:defRPr>
      </a:lvl2pPr>
      <a:lvl3pPr marL="1143000" indent="-228600" algn="l" rtl="0" eaLnBrk="0" fontAlgn="base" hangingPunct="0">
        <a:spcBef>
          <a:spcPct val="20000"/>
        </a:spcBef>
        <a:spcAft>
          <a:spcPct val="0"/>
        </a:spcAft>
        <a:buClr>
          <a:schemeClr val="folHlink"/>
        </a:buClr>
        <a:buSzPct val="50000"/>
        <a:buFont typeface="Wingdings" pitchFamily="2" charset="2"/>
        <a:buChar char="n"/>
        <a:defRPr sz="2400">
          <a:solidFill>
            <a:schemeClr val="tx1"/>
          </a:solidFill>
          <a:latin typeface="Tahoma" pitchFamily="34" charset="0"/>
        </a:defRPr>
      </a:lvl3pPr>
      <a:lvl4pPr marL="1600200" indent="-228600" algn="l" rtl="0" eaLnBrk="0" fontAlgn="base" hangingPunct="0">
        <a:spcBef>
          <a:spcPct val="20000"/>
        </a:spcBef>
        <a:spcAft>
          <a:spcPct val="0"/>
        </a:spcAft>
        <a:buClr>
          <a:schemeClr val="accent2"/>
        </a:buClr>
        <a:buSzPct val="55000"/>
        <a:buFont typeface="Wingdings" pitchFamily="2" charset="2"/>
        <a:buChar char="n"/>
        <a:defRPr sz="2000">
          <a:solidFill>
            <a:schemeClr val="tx1"/>
          </a:solidFill>
          <a:latin typeface="Tahoma" pitchFamily="34" charset="0"/>
        </a:defRPr>
      </a:lvl4pPr>
      <a:lvl5pPr marL="2057400" indent="-228600" algn="l" rtl="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itchFamily="34" charset="0"/>
        </a:defRPr>
      </a:lvl5pPr>
      <a:lvl6pPr marL="25146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Tahoma" pitchFamily="34" charset="0"/>
        </a:defRPr>
      </a:lvl6pPr>
      <a:lvl7pPr marL="29718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Tahoma" pitchFamily="34" charset="0"/>
        </a:defRPr>
      </a:lvl7pPr>
      <a:lvl8pPr marL="34290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Tahoma" pitchFamily="34" charset="0"/>
        </a:defRPr>
      </a:lvl8pPr>
      <a:lvl9pPr marL="38862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Tahoma" pitchFamily="34" charset="0"/>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3" name="Rectangle 3" descr="Narrow vertical"/>
          <p:cNvSpPr>
            <a:spLocks noChangeArrowheads="1"/>
          </p:cNvSpPr>
          <p:nvPr/>
        </p:nvSpPr>
        <p:spPr bwMode="auto">
          <a:xfrm>
            <a:off x="304800" y="0"/>
            <a:ext cx="8534400" cy="152400"/>
          </a:xfrm>
          <a:prstGeom prst="rect">
            <a:avLst/>
          </a:prstGeom>
          <a:pattFill prst="narVert">
            <a:fgClr>
              <a:schemeClr val="folHlink"/>
            </a:fgClr>
            <a:bgClr>
              <a:schemeClr val="bg1"/>
            </a:bgClr>
          </a:pattFill>
          <a:ln w="9525">
            <a:noFill/>
            <a:miter lim="800000"/>
            <a:headEnd/>
            <a:tailEnd/>
          </a:ln>
          <a:effectLst/>
        </p:spPr>
        <p:txBody>
          <a:bodyPr wrap="none" lIns="92075" tIns="46038" rIns="92075" bIns="46038" anchor="ctr"/>
          <a:lstStyle/>
          <a:p>
            <a:pPr>
              <a:spcBef>
                <a:spcPct val="50000"/>
              </a:spcBef>
              <a:defRPr/>
            </a:pPr>
            <a:endParaRPr kumimoji="1" lang="en-US" sz="2400">
              <a:solidFill>
                <a:srgbClr val="000000"/>
              </a:solidFill>
              <a:latin typeface="Times New Roman" pitchFamily="18" charset="0"/>
            </a:endParaRPr>
          </a:p>
        </p:txBody>
      </p:sp>
      <p:sp>
        <p:nvSpPr>
          <p:cNvPr id="5124" name="Rectangle 4" descr="Narrow horizontal"/>
          <p:cNvSpPr>
            <a:spLocks noChangeArrowheads="1"/>
          </p:cNvSpPr>
          <p:nvPr/>
        </p:nvSpPr>
        <p:spPr bwMode="auto">
          <a:xfrm>
            <a:off x="0" y="304800"/>
            <a:ext cx="152400" cy="6248400"/>
          </a:xfrm>
          <a:prstGeom prst="rect">
            <a:avLst/>
          </a:prstGeom>
          <a:pattFill prst="narHorz">
            <a:fgClr>
              <a:schemeClr val="folHlink"/>
            </a:fgClr>
            <a:bgClr>
              <a:schemeClr val="bg1"/>
            </a:bgClr>
          </a:pattFill>
          <a:ln w="9525">
            <a:noFill/>
            <a:miter lim="800000"/>
            <a:headEnd/>
            <a:tailEnd/>
          </a:ln>
          <a:effectLst/>
        </p:spPr>
        <p:txBody>
          <a:bodyPr wrap="none" lIns="92075" tIns="46038" rIns="92075" bIns="46038" anchor="ctr"/>
          <a:lstStyle/>
          <a:p>
            <a:pPr>
              <a:spcBef>
                <a:spcPct val="50000"/>
              </a:spcBef>
              <a:defRPr/>
            </a:pPr>
            <a:endParaRPr kumimoji="1" lang="en-US" sz="2400">
              <a:solidFill>
                <a:srgbClr val="000000"/>
              </a:solidFill>
              <a:latin typeface="Times New Roman" pitchFamily="18" charset="0"/>
            </a:endParaRPr>
          </a:p>
        </p:txBody>
      </p:sp>
      <p:sp>
        <p:nvSpPr>
          <p:cNvPr id="5125" name="Rectangle 5" descr="Narrow vertical"/>
          <p:cNvSpPr>
            <a:spLocks noChangeArrowheads="1"/>
          </p:cNvSpPr>
          <p:nvPr/>
        </p:nvSpPr>
        <p:spPr bwMode="auto">
          <a:xfrm>
            <a:off x="304800" y="6705600"/>
            <a:ext cx="8534400" cy="152400"/>
          </a:xfrm>
          <a:prstGeom prst="rect">
            <a:avLst/>
          </a:prstGeom>
          <a:pattFill prst="narVert">
            <a:fgClr>
              <a:schemeClr val="folHlink"/>
            </a:fgClr>
            <a:bgClr>
              <a:schemeClr val="bg1"/>
            </a:bgClr>
          </a:pattFill>
          <a:ln w="9525">
            <a:noFill/>
            <a:miter lim="800000"/>
            <a:headEnd/>
            <a:tailEnd/>
          </a:ln>
          <a:effectLst/>
        </p:spPr>
        <p:txBody>
          <a:bodyPr wrap="none" lIns="92075" tIns="46038" rIns="92075" bIns="46038" anchor="ctr"/>
          <a:lstStyle/>
          <a:p>
            <a:pPr>
              <a:spcBef>
                <a:spcPct val="50000"/>
              </a:spcBef>
              <a:defRPr/>
            </a:pPr>
            <a:endParaRPr kumimoji="1" lang="en-US" sz="2400">
              <a:solidFill>
                <a:srgbClr val="000000"/>
              </a:solidFill>
              <a:latin typeface="Times New Roman" pitchFamily="18" charset="0"/>
            </a:endParaRPr>
          </a:p>
        </p:txBody>
      </p:sp>
      <p:sp>
        <p:nvSpPr>
          <p:cNvPr id="5126" name="Rectangle 6" descr="Narrow horizontal"/>
          <p:cNvSpPr>
            <a:spLocks noChangeArrowheads="1"/>
          </p:cNvSpPr>
          <p:nvPr/>
        </p:nvSpPr>
        <p:spPr bwMode="auto">
          <a:xfrm>
            <a:off x="8991600" y="304800"/>
            <a:ext cx="152400" cy="6248400"/>
          </a:xfrm>
          <a:prstGeom prst="rect">
            <a:avLst/>
          </a:prstGeom>
          <a:pattFill prst="narHorz">
            <a:fgClr>
              <a:schemeClr val="folHlink"/>
            </a:fgClr>
            <a:bgClr>
              <a:schemeClr val="bg1"/>
            </a:bgClr>
          </a:pattFill>
          <a:ln w="9525">
            <a:noFill/>
            <a:miter lim="800000"/>
            <a:headEnd/>
            <a:tailEnd/>
          </a:ln>
          <a:effectLst/>
        </p:spPr>
        <p:txBody>
          <a:bodyPr wrap="none" lIns="92075" tIns="46038" rIns="92075" bIns="46038" anchor="ctr"/>
          <a:lstStyle/>
          <a:p>
            <a:pPr>
              <a:spcBef>
                <a:spcPct val="50000"/>
              </a:spcBef>
              <a:defRPr/>
            </a:pPr>
            <a:endParaRPr kumimoji="1" lang="en-US" sz="2400">
              <a:solidFill>
                <a:srgbClr val="000000"/>
              </a:solidFill>
              <a:latin typeface="Times New Roman" pitchFamily="18" charset="0"/>
            </a:endParaRPr>
          </a:p>
        </p:txBody>
      </p:sp>
      <p:grpSp>
        <p:nvGrpSpPr>
          <p:cNvPr id="1030" name="Group 9"/>
          <p:cNvGrpSpPr>
            <a:grpSpLocks/>
          </p:cNvGrpSpPr>
          <p:nvPr/>
        </p:nvGrpSpPr>
        <p:grpSpPr bwMode="auto">
          <a:xfrm>
            <a:off x="0" y="0"/>
            <a:ext cx="228600" cy="228600"/>
            <a:chOff x="0" y="0"/>
            <a:chExt cx="384" cy="384"/>
          </a:xfrm>
        </p:grpSpPr>
        <p:sp>
          <p:nvSpPr>
            <p:cNvPr id="5130" name="Rectangle 10"/>
            <p:cNvSpPr>
              <a:spLocks noChangeArrowheads="1"/>
            </p:cNvSpPr>
            <p:nvPr/>
          </p:nvSpPr>
          <p:spPr bwMode="auto">
            <a:xfrm>
              <a:off x="0" y="0"/>
              <a:ext cx="384" cy="384"/>
            </a:xfrm>
            <a:prstGeom prst="rect">
              <a:avLst/>
            </a:prstGeom>
            <a:solidFill>
              <a:schemeClr val="bg1"/>
            </a:solidFill>
            <a:ln w="57150" cap="sq" cmpd="tri">
              <a:solidFill>
                <a:schemeClr val="bg2"/>
              </a:solidFill>
              <a:miter lim="800000"/>
              <a:headEnd/>
              <a:tailEnd/>
            </a:ln>
            <a:effectLst/>
          </p:spPr>
          <p:txBody>
            <a:bodyPr/>
            <a:lstStyle/>
            <a:p>
              <a:pPr eaLnBrk="1" hangingPunct="1">
                <a:defRPr/>
              </a:pPr>
              <a:endParaRPr lang="en-US" sz="2400">
                <a:solidFill>
                  <a:srgbClr val="000000"/>
                </a:solidFill>
                <a:latin typeface="Sylfaen" pitchFamily="18" charset="0"/>
              </a:endParaRPr>
            </a:p>
          </p:txBody>
        </p:sp>
        <p:sp>
          <p:nvSpPr>
            <p:cNvPr id="5131" name="Oval 11"/>
            <p:cNvSpPr>
              <a:spLocks noChangeArrowheads="1"/>
            </p:cNvSpPr>
            <p:nvPr/>
          </p:nvSpPr>
          <p:spPr bwMode="auto">
            <a:xfrm>
              <a:off x="101" y="101"/>
              <a:ext cx="181" cy="181"/>
            </a:xfrm>
            <a:prstGeom prst="ellipse">
              <a:avLst/>
            </a:prstGeom>
            <a:gradFill rotWithShape="0">
              <a:gsLst>
                <a:gs pos="0">
                  <a:schemeClr val="bg1"/>
                </a:gs>
                <a:gs pos="100000">
                  <a:schemeClr val="bg1">
                    <a:gamma/>
                    <a:shade val="46275"/>
                    <a:invGamma/>
                  </a:schemeClr>
                </a:gs>
              </a:gsLst>
              <a:path path="shape">
                <a:fillToRect l="50000" t="50000" r="50000" b="50000"/>
              </a:path>
            </a:gradFill>
            <a:ln w="9525">
              <a:noFill/>
              <a:round/>
              <a:headEnd/>
              <a:tailEnd/>
            </a:ln>
            <a:effectLst/>
          </p:spPr>
          <p:txBody>
            <a:bodyPr/>
            <a:lstStyle/>
            <a:p>
              <a:pPr eaLnBrk="1" hangingPunct="1">
                <a:defRPr/>
              </a:pPr>
              <a:endParaRPr lang="en-US" sz="2400">
                <a:solidFill>
                  <a:srgbClr val="000000"/>
                </a:solidFill>
                <a:latin typeface="Sylfaen" pitchFamily="18" charset="0"/>
              </a:endParaRPr>
            </a:p>
          </p:txBody>
        </p:sp>
      </p:grpSp>
      <p:grpSp>
        <p:nvGrpSpPr>
          <p:cNvPr id="1031" name="Group 12"/>
          <p:cNvGrpSpPr>
            <a:grpSpLocks/>
          </p:cNvGrpSpPr>
          <p:nvPr/>
        </p:nvGrpSpPr>
        <p:grpSpPr bwMode="auto">
          <a:xfrm>
            <a:off x="0" y="6629400"/>
            <a:ext cx="228600" cy="227013"/>
            <a:chOff x="0" y="3935"/>
            <a:chExt cx="384" cy="384"/>
          </a:xfrm>
        </p:grpSpPr>
        <p:sp>
          <p:nvSpPr>
            <p:cNvPr id="5133" name="Rectangle 13"/>
            <p:cNvSpPr>
              <a:spLocks noChangeArrowheads="1"/>
            </p:cNvSpPr>
            <p:nvPr/>
          </p:nvSpPr>
          <p:spPr bwMode="auto">
            <a:xfrm>
              <a:off x="0" y="3935"/>
              <a:ext cx="384" cy="384"/>
            </a:xfrm>
            <a:prstGeom prst="rect">
              <a:avLst/>
            </a:prstGeom>
            <a:solidFill>
              <a:schemeClr val="bg1"/>
            </a:solidFill>
            <a:ln w="57150" cap="sq" cmpd="tri">
              <a:solidFill>
                <a:schemeClr val="bg2"/>
              </a:solidFill>
              <a:miter lim="800000"/>
              <a:headEnd/>
              <a:tailEnd/>
            </a:ln>
            <a:effectLst/>
          </p:spPr>
          <p:txBody>
            <a:bodyPr/>
            <a:lstStyle/>
            <a:p>
              <a:pPr eaLnBrk="1" hangingPunct="1">
                <a:defRPr/>
              </a:pPr>
              <a:endParaRPr lang="en-US" sz="2400">
                <a:solidFill>
                  <a:srgbClr val="000000"/>
                </a:solidFill>
                <a:latin typeface="Sylfaen" pitchFamily="18" charset="0"/>
              </a:endParaRPr>
            </a:p>
          </p:txBody>
        </p:sp>
        <p:sp>
          <p:nvSpPr>
            <p:cNvPr id="5134" name="Oval 14"/>
            <p:cNvSpPr>
              <a:spLocks noChangeArrowheads="1"/>
            </p:cNvSpPr>
            <p:nvPr/>
          </p:nvSpPr>
          <p:spPr bwMode="auto">
            <a:xfrm>
              <a:off x="101" y="4037"/>
              <a:ext cx="181" cy="180"/>
            </a:xfrm>
            <a:prstGeom prst="ellipse">
              <a:avLst/>
            </a:prstGeom>
            <a:gradFill rotWithShape="0">
              <a:gsLst>
                <a:gs pos="0">
                  <a:schemeClr val="bg1"/>
                </a:gs>
                <a:gs pos="100000">
                  <a:schemeClr val="bg1">
                    <a:gamma/>
                    <a:shade val="46275"/>
                    <a:invGamma/>
                  </a:schemeClr>
                </a:gs>
              </a:gsLst>
              <a:path path="shape">
                <a:fillToRect l="50000" t="50000" r="50000" b="50000"/>
              </a:path>
            </a:gradFill>
            <a:ln w="9525">
              <a:noFill/>
              <a:round/>
              <a:headEnd/>
              <a:tailEnd/>
            </a:ln>
            <a:effectLst/>
          </p:spPr>
          <p:txBody>
            <a:bodyPr/>
            <a:lstStyle/>
            <a:p>
              <a:pPr eaLnBrk="1" hangingPunct="1">
                <a:defRPr/>
              </a:pPr>
              <a:endParaRPr lang="en-US" sz="2400">
                <a:solidFill>
                  <a:srgbClr val="000000"/>
                </a:solidFill>
                <a:latin typeface="Sylfaen" pitchFamily="18" charset="0"/>
              </a:endParaRPr>
            </a:p>
          </p:txBody>
        </p:sp>
      </p:grpSp>
      <p:grpSp>
        <p:nvGrpSpPr>
          <p:cNvPr id="1032" name="Group 15"/>
          <p:cNvGrpSpPr>
            <a:grpSpLocks/>
          </p:cNvGrpSpPr>
          <p:nvPr/>
        </p:nvGrpSpPr>
        <p:grpSpPr bwMode="auto">
          <a:xfrm>
            <a:off x="8915400" y="6629400"/>
            <a:ext cx="228600" cy="228600"/>
            <a:chOff x="5375" y="3935"/>
            <a:chExt cx="384" cy="384"/>
          </a:xfrm>
        </p:grpSpPr>
        <p:sp>
          <p:nvSpPr>
            <p:cNvPr id="5136" name="Rectangle 16"/>
            <p:cNvSpPr>
              <a:spLocks noChangeArrowheads="1"/>
            </p:cNvSpPr>
            <p:nvPr/>
          </p:nvSpPr>
          <p:spPr bwMode="auto">
            <a:xfrm>
              <a:off x="5375" y="3935"/>
              <a:ext cx="384" cy="384"/>
            </a:xfrm>
            <a:prstGeom prst="rect">
              <a:avLst/>
            </a:prstGeom>
            <a:solidFill>
              <a:schemeClr val="bg1"/>
            </a:solidFill>
            <a:ln w="57150" cap="sq" cmpd="tri">
              <a:solidFill>
                <a:schemeClr val="bg2"/>
              </a:solidFill>
              <a:miter lim="800000"/>
              <a:headEnd/>
              <a:tailEnd/>
            </a:ln>
            <a:effectLst/>
          </p:spPr>
          <p:txBody>
            <a:bodyPr/>
            <a:lstStyle/>
            <a:p>
              <a:pPr eaLnBrk="1" hangingPunct="1">
                <a:defRPr/>
              </a:pPr>
              <a:endParaRPr lang="en-US" sz="2400">
                <a:solidFill>
                  <a:srgbClr val="000000"/>
                </a:solidFill>
                <a:latin typeface="Sylfaen" pitchFamily="18" charset="0"/>
              </a:endParaRPr>
            </a:p>
          </p:txBody>
        </p:sp>
        <p:sp>
          <p:nvSpPr>
            <p:cNvPr id="5137" name="Oval 17"/>
            <p:cNvSpPr>
              <a:spLocks noChangeArrowheads="1"/>
            </p:cNvSpPr>
            <p:nvPr/>
          </p:nvSpPr>
          <p:spPr bwMode="auto">
            <a:xfrm>
              <a:off x="5476" y="4036"/>
              <a:ext cx="181" cy="181"/>
            </a:xfrm>
            <a:prstGeom prst="ellipse">
              <a:avLst/>
            </a:prstGeom>
            <a:gradFill rotWithShape="0">
              <a:gsLst>
                <a:gs pos="0">
                  <a:schemeClr val="bg1"/>
                </a:gs>
                <a:gs pos="100000">
                  <a:schemeClr val="bg1">
                    <a:gamma/>
                    <a:shade val="46275"/>
                    <a:invGamma/>
                  </a:schemeClr>
                </a:gs>
              </a:gsLst>
              <a:path path="shape">
                <a:fillToRect l="50000" t="50000" r="50000" b="50000"/>
              </a:path>
            </a:gradFill>
            <a:ln w="9525">
              <a:noFill/>
              <a:round/>
              <a:headEnd/>
              <a:tailEnd/>
            </a:ln>
            <a:effectLst/>
          </p:spPr>
          <p:txBody>
            <a:bodyPr/>
            <a:lstStyle/>
            <a:p>
              <a:pPr eaLnBrk="1" hangingPunct="1">
                <a:defRPr/>
              </a:pPr>
              <a:endParaRPr lang="en-US" sz="2400">
                <a:solidFill>
                  <a:srgbClr val="000000"/>
                </a:solidFill>
                <a:latin typeface="Sylfaen" pitchFamily="18" charset="0"/>
              </a:endParaRPr>
            </a:p>
          </p:txBody>
        </p:sp>
      </p:grpSp>
      <p:grpSp>
        <p:nvGrpSpPr>
          <p:cNvPr id="1033" name="Group 18"/>
          <p:cNvGrpSpPr>
            <a:grpSpLocks/>
          </p:cNvGrpSpPr>
          <p:nvPr/>
        </p:nvGrpSpPr>
        <p:grpSpPr bwMode="auto">
          <a:xfrm>
            <a:off x="8915400" y="0"/>
            <a:ext cx="227013" cy="228600"/>
            <a:chOff x="5375" y="0"/>
            <a:chExt cx="384" cy="384"/>
          </a:xfrm>
        </p:grpSpPr>
        <p:sp>
          <p:nvSpPr>
            <p:cNvPr id="5139" name="Rectangle 19"/>
            <p:cNvSpPr>
              <a:spLocks noChangeArrowheads="1"/>
            </p:cNvSpPr>
            <p:nvPr/>
          </p:nvSpPr>
          <p:spPr bwMode="auto">
            <a:xfrm>
              <a:off x="5375" y="0"/>
              <a:ext cx="384" cy="384"/>
            </a:xfrm>
            <a:prstGeom prst="rect">
              <a:avLst/>
            </a:prstGeom>
            <a:solidFill>
              <a:schemeClr val="bg1"/>
            </a:solidFill>
            <a:ln w="57150" cap="sq" cmpd="tri">
              <a:solidFill>
                <a:schemeClr val="bg2"/>
              </a:solidFill>
              <a:miter lim="800000"/>
              <a:headEnd/>
              <a:tailEnd/>
            </a:ln>
            <a:effectLst/>
          </p:spPr>
          <p:txBody>
            <a:bodyPr/>
            <a:lstStyle/>
            <a:p>
              <a:pPr eaLnBrk="1" hangingPunct="1">
                <a:defRPr/>
              </a:pPr>
              <a:endParaRPr lang="en-US" sz="2400">
                <a:solidFill>
                  <a:srgbClr val="000000"/>
                </a:solidFill>
                <a:latin typeface="Sylfaen" pitchFamily="18" charset="0"/>
              </a:endParaRPr>
            </a:p>
          </p:txBody>
        </p:sp>
        <p:sp>
          <p:nvSpPr>
            <p:cNvPr id="5140" name="Oval 20"/>
            <p:cNvSpPr>
              <a:spLocks noChangeArrowheads="1"/>
            </p:cNvSpPr>
            <p:nvPr/>
          </p:nvSpPr>
          <p:spPr bwMode="auto">
            <a:xfrm>
              <a:off x="5477" y="101"/>
              <a:ext cx="180" cy="181"/>
            </a:xfrm>
            <a:prstGeom prst="ellipse">
              <a:avLst/>
            </a:prstGeom>
            <a:gradFill rotWithShape="0">
              <a:gsLst>
                <a:gs pos="0">
                  <a:schemeClr val="bg1"/>
                </a:gs>
                <a:gs pos="100000">
                  <a:schemeClr val="bg1">
                    <a:gamma/>
                    <a:shade val="46275"/>
                    <a:invGamma/>
                  </a:schemeClr>
                </a:gs>
              </a:gsLst>
              <a:path path="shape">
                <a:fillToRect l="50000" t="50000" r="50000" b="50000"/>
              </a:path>
            </a:gradFill>
            <a:ln w="9525">
              <a:noFill/>
              <a:round/>
              <a:headEnd/>
              <a:tailEnd/>
            </a:ln>
            <a:effectLst/>
          </p:spPr>
          <p:txBody>
            <a:bodyPr/>
            <a:lstStyle/>
            <a:p>
              <a:pPr eaLnBrk="1" hangingPunct="1">
                <a:defRPr/>
              </a:pPr>
              <a:endParaRPr lang="en-US" sz="2400">
                <a:solidFill>
                  <a:srgbClr val="000000"/>
                </a:solidFill>
                <a:latin typeface="Sylfaen" pitchFamily="18" charset="0"/>
              </a:endParaRPr>
            </a:p>
          </p:txBody>
        </p:sp>
      </p:grpSp>
      <p:sp>
        <p:nvSpPr>
          <p:cNvPr id="5141" name="Rectangle 21"/>
          <p:cNvSpPr>
            <a:spLocks noGrp="1" noChangeArrowheads="1"/>
          </p:cNvSpPr>
          <p:nvPr>
            <p:ph type="title"/>
          </p:nvPr>
        </p:nvSpPr>
        <p:spPr bwMode="auto">
          <a:xfrm>
            <a:off x="381000" y="381000"/>
            <a:ext cx="8305800" cy="685800"/>
          </a:xfrm>
          <a:prstGeom prst="rect">
            <a:avLst/>
          </a:prstGeom>
          <a:noFill/>
          <a:ln w="9525">
            <a:noFill/>
            <a:miter lim="800000"/>
            <a:headEnd/>
            <a:tailEnd/>
          </a:ln>
          <a:effectLst/>
        </p:spPr>
        <p:txBody>
          <a:bodyPr vert="horz" wrap="square" lIns="92075" tIns="46038" rIns="92075" bIns="46038" numCol="1" anchor="ctr" anchorCtr="0" compatLnSpc="1">
            <a:prstTxWarp prst="textNoShape">
              <a:avLst/>
            </a:prstTxWarp>
          </a:bodyPr>
          <a:lstStyle/>
          <a:p>
            <a:pPr lvl="0"/>
            <a:r>
              <a:rPr lang="en-US" smtClean="0"/>
              <a:t>Click to edit Master title style</a:t>
            </a:r>
          </a:p>
        </p:txBody>
      </p:sp>
      <p:sp>
        <p:nvSpPr>
          <p:cNvPr id="1035" name="Rectangle 22"/>
          <p:cNvSpPr>
            <a:spLocks noGrp="1" noChangeArrowheads="1"/>
          </p:cNvSpPr>
          <p:nvPr>
            <p:ph type="body" idx="1"/>
          </p:nvPr>
        </p:nvSpPr>
        <p:spPr bwMode="auto">
          <a:xfrm>
            <a:off x="381000" y="1447800"/>
            <a:ext cx="8305800" cy="495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2075" tIns="46038" rIns="92075" bIns="46038" numCol="1" anchor="t" anchorCtr="0" compatLnSpc="1">
            <a:prstTxWarp prst="textNoShape">
              <a:avLst/>
            </a:prstTxWarp>
          </a:bodyPr>
          <a:lstStyle/>
          <a:p>
            <a:pPr lvl="0"/>
            <a:r>
              <a:rPr lang="en-US" altLang="es-PR" smtClean="0"/>
              <a:t>Click to edit Master text styles</a:t>
            </a:r>
          </a:p>
          <a:p>
            <a:pPr lvl="1"/>
            <a:r>
              <a:rPr lang="en-US" altLang="es-PR" smtClean="0"/>
              <a:t>Second level</a:t>
            </a:r>
          </a:p>
          <a:p>
            <a:pPr lvl="2"/>
            <a:r>
              <a:rPr lang="en-US" altLang="es-PR" smtClean="0"/>
              <a:t>Third level</a:t>
            </a:r>
          </a:p>
        </p:txBody>
      </p:sp>
    </p:spTree>
    <p:extLst>
      <p:ext uri="{BB962C8B-B14F-4D97-AF65-F5344CB8AC3E}">
        <p14:creationId xmlns:p14="http://schemas.microsoft.com/office/powerpoint/2010/main" val="2876336994"/>
      </p:ext>
    </p:extLst>
  </p:cSld>
  <p:clrMap bg1="lt1" tx1="dk1" bg2="lt2" tx2="dk2" accent1="accent1" accent2="accent2" accent3="accent3" accent4="accent4" accent5="accent5" accent6="accent6" hlink="hlink" folHlink="folHlink"/>
  <p:sldLayoutIdLst>
    <p:sldLayoutId id="2147483786" r:id="rId1"/>
    <p:sldLayoutId id="2147483787" r:id="rId2"/>
    <p:sldLayoutId id="2147483788" r:id="rId3"/>
    <p:sldLayoutId id="2147483789" r:id="rId4"/>
    <p:sldLayoutId id="2147483790" r:id="rId5"/>
    <p:sldLayoutId id="2147483791" r:id="rId6"/>
    <p:sldLayoutId id="2147483792" r:id="rId7"/>
    <p:sldLayoutId id="2147483793" r:id="rId8"/>
    <p:sldLayoutId id="2147483794" r:id="rId9"/>
    <p:sldLayoutId id="2147483795" r:id="rId10"/>
    <p:sldLayoutId id="2147483796" r:id="rId11"/>
  </p:sldLayoutIdLst>
  <p:txStyles>
    <p:titleStyle>
      <a:lvl1pPr algn="ctr" rtl="0" eaLnBrk="0" fontAlgn="base" hangingPunct="0">
        <a:spcBef>
          <a:spcPct val="0"/>
        </a:spcBef>
        <a:spcAft>
          <a:spcPct val="0"/>
        </a:spcAft>
        <a:defRPr sz="4000">
          <a:solidFill>
            <a:srgbClr val="000066"/>
          </a:solidFill>
          <a:effectLst>
            <a:outerShdw blurRad="38100" dist="38100" dir="2700000" algn="tl">
              <a:srgbClr val="C0C0C0"/>
            </a:outerShdw>
          </a:effectLst>
          <a:latin typeface="+mj-lt"/>
          <a:ea typeface="+mj-ea"/>
          <a:cs typeface="+mj-cs"/>
        </a:defRPr>
      </a:lvl1pPr>
      <a:lvl2pPr algn="ctr" rtl="0" eaLnBrk="0" fontAlgn="base" hangingPunct="0">
        <a:spcBef>
          <a:spcPct val="0"/>
        </a:spcBef>
        <a:spcAft>
          <a:spcPct val="0"/>
        </a:spcAft>
        <a:defRPr sz="4000">
          <a:solidFill>
            <a:srgbClr val="000066"/>
          </a:solidFill>
          <a:effectLst>
            <a:outerShdw blurRad="38100" dist="38100" dir="2700000" algn="tl">
              <a:srgbClr val="C0C0C0"/>
            </a:outerShdw>
          </a:effectLst>
          <a:latin typeface="Poor Richard" pitchFamily="18" charset="0"/>
        </a:defRPr>
      </a:lvl2pPr>
      <a:lvl3pPr algn="ctr" rtl="0" eaLnBrk="0" fontAlgn="base" hangingPunct="0">
        <a:spcBef>
          <a:spcPct val="0"/>
        </a:spcBef>
        <a:spcAft>
          <a:spcPct val="0"/>
        </a:spcAft>
        <a:defRPr sz="4000">
          <a:solidFill>
            <a:srgbClr val="000066"/>
          </a:solidFill>
          <a:effectLst>
            <a:outerShdw blurRad="38100" dist="38100" dir="2700000" algn="tl">
              <a:srgbClr val="C0C0C0"/>
            </a:outerShdw>
          </a:effectLst>
          <a:latin typeface="Poor Richard" pitchFamily="18" charset="0"/>
        </a:defRPr>
      </a:lvl3pPr>
      <a:lvl4pPr algn="ctr" rtl="0" eaLnBrk="0" fontAlgn="base" hangingPunct="0">
        <a:spcBef>
          <a:spcPct val="0"/>
        </a:spcBef>
        <a:spcAft>
          <a:spcPct val="0"/>
        </a:spcAft>
        <a:defRPr sz="4000">
          <a:solidFill>
            <a:srgbClr val="000066"/>
          </a:solidFill>
          <a:effectLst>
            <a:outerShdw blurRad="38100" dist="38100" dir="2700000" algn="tl">
              <a:srgbClr val="C0C0C0"/>
            </a:outerShdw>
          </a:effectLst>
          <a:latin typeface="Poor Richard" pitchFamily="18" charset="0"/>
        </a:defRPr>
      </a:lvl4pPr>
      <a:lvl5pPr algn="ctr" rtl="0" eaLnBrk="0" fontAlgn="base" hangingPunct="0">
        <a:spcBef>
          <a:spcPct val="0"/>
        </a:spcBef>
        <a:spcAft>
          <a:spcPct val="0"/>
        </a:spcAft>
        <a:defRPr sz="4000">
          <a:solidFill>
            <a:srgbClr val="000066"/>
          </a:solidFill>
          <a:effectLst>
            <a:outerShdw blurRad="38100" dist="38100" dir="2700000" algn="tl">
              <a:srgbClr val="C0C0C0"/>
            </a:outerShdw>
          </a:effectLst>
          <a:latin typeface="Poor Richard" pitchFamily="18" charset="0"/>
        </a:defRPr>
      </a:lvl5pPr>
      <a:lvl6pPr marL="457200" algn="ctr" rtl="0" fontAlgn="base">
        <a:spcBef>
          <a:spcPct val="0"/>
        </a:spcBef>
        <a:spcAft>
          <a:spcPct val="0"/>
        </a:spcAft>
        <a:defRPr sz="4000">
          <a:solidFill>
            <a:srgbClr val="000066"/>
          </a:solidFill>
          <a:effectLst>
            <a:outerShdw blurRad="38100" dist="38100" dir="2700000" algn="tl">
              <a:srgbClr val="C0C0C0"/>
            </a:outerShdw>
          </a:effectLst>
          <a:latin typeface="Poor Richard" pitchFamily="18" charset="0"/>
        </a:defRPr>
      </a:lvl6pPr>
      <a:lvl7pPr marL="914400" algn="ctr" rtl="0" fontAlgn="base">
        <a:spcBef>
          <a:spcPct val="0"/>
        </a:spcBef>
        <a:spcAft>
          <a:spcPct val="0"/>
        </a:spcAft>
        <a:defRPr sz="4000">
          <a:solidFill>
            <a:srgbClr val="000066"/>
          </a:solidFill>
          <a:effectLst>
            <a:outerShdw blurRad="38100" dist="38100" dir="2700000" algn="tl">
              <a:srgbClr val="C0C0C0"/>
            </a:outerShdw>
          </a:effectLst>
          <a:latin typeface="Poor Richard" pitchFamily="18" charset="0"/>
        </a:defRPr>
      </a:lvl7pPr>
      <a:lvl8pPr marL="1371600" algn="ctr" rtl="0" fontAlgn="base">
        <a:spcBef>
          <a:spcPct val="0"/>
        </a:spcBef>
        <a:spcAft>
          <a:spcPct val="0"/>
        </a:spcAft>
        <a:defRPr sz="4000">
          <a:solidFill>
            <a:srgbClr val="000066"/>
          </a:solidFill>
          <a:effectLst>
            <a:outerShdw blurRad="38100" dist="38100" dir="2700000" algn="tl">
              <a:srgbClr val="C0C0C0"/>
            </a:outerShdw>
          </a:effectLst>
          <a:latin typeface="Poor Richard" pitchFamily="18" charset="0"/>
        </a:defRPr>
      </a:lvl8pPr>
      <a:lvl9pPr marL="1828800" algn="ctr" rtl="0" fontAlgn="base">
        <a:spcBef>
          <a:spcPct val="0"/>
        </a:spcBef>
        <a:spcAft>
          <a:spcPct val="0"/>
        </a:spcAft>
        <a:defRPr sz="4000">
          <a:solidFill>
            <a:srgbClr val="000066"/>
          </a:solidFill>
          <a:effectLst>
            <a:outerShdw blurRad="38100" dist="38100" dir="2700000" algn="tl">
              <a:srgbClr val="C0C0C0"/>
            </a:outerShdw>
          </a:effectLst>
          <a:latin typeface="Poor Richard" pitchFamily="18" charset="0"/>
        </a:defRPr>
      </a:lvl9pPr>
    </p:titleStyle>
    <p:bodyStyle>
      <a:lvl1pPr marL="342900" indent="-342900" algn="l" rtl="0" eaLnBrk="0" fontAlgn="base" hangingPunct="0">
        <a:spcBef>
          <a:spcPct val="20000"/>
        </a:spcBef>
        <a:spcAft>
          <a:spcPct val="0"/>
        </a:spcAft>
        <a:buClr>
          <a:srgbClr val="000066"/>
        </a:buClr>
        <a:buFont typeface="Wingdings" pitchFamily="2" charset="2"/>
        <a:buChar char="§"/>
        <a:defRPr sz="2800">
          <a:solidFill>
            <a:schemeClr val="tx1"/>
          </a:solidFill>
          <a:latin typeface="+mn-lt"/>
          <a:ea typeface="+mn-ea"/>
          <a:cs typeface="+mn-cs"/>
        </a:defRPr>
      </a:lvl1pPr>
      <a:lvl2pPr marL="742950" indent="-285750" algn="l" rtl="0" eaLnBrk="0" fontAlgn="base" hangingPunct="0">
        <a:spcBef>
          <a:spcPct val="20000"/>
        </a:spcBef>
        <a:spcAft>
          <a:spcPct val="0"/>
        </a:spcAft>
        <a:buClr>
          <a:srgbClr val="333333"/>
        </a:buClr>
        <a:buChar char="•"/>
        <a:defRPr sz="24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3" name="Rectangle 3"/>
          <p:cNvSpPr>
            <a:spLocks noChangeArrowheads="1"/>
          </p:cNvSpPr>
          <p:nvPr/>
        </p:nvSpPr>
        <p:spPr bwMode="auto">
          <a:xfrm>
            <a:off x="0" y="0"/>
            <a:ext cx="9144000" cy="6858000"/>
          </a:xfrm>
          <a:prstGeom prst="rect">
            <a:avLst/>
          </a:prstGeom>
          <a:solidFill>
            <a:schemeClr val="bg1"/>
          </a:solidFill>
          <a:ln w="44450">
            <a:solidFill>
              <a:schemeClr val="folHlink"/>
            </a:solidFill>
            <a:miter lim="800000"/>
            <a:headEnd/>
            <a:tailEnd/>
          </a:ln>
          <a:effectLst/>
        </p:spPr>
        <p:txBody>
          <a:bodyPr wrap="none" anchor="ctr"/>
          <a:lstStyle/>
          <a:p>
            <a:pPr algn="ctr" eaLnBrk="1" hangingPunct="1">
              <a:defRPr/>
            </a:pPr>
            <a:endParaRPr lang="en-US" sz="2400">
              <a:solidFill>
                <a:srgbClr val="000000"/>
              </a:solidFill>
              <a:latin typeface="Times New Roman" pitchFamily="18" charset="0"/>
            </a:endParaRPr>
          </a:p>
        </p:txBody>
      </p:sp>
      <p:sp>
        <p:nvSpPr>
          <p:cNvPr id="5124" name="Rectangle 4"/>
          <p:cNvSpPr>
            <a:spLocks noChangeArrowheads="1"/>
          </p:cNvSpPr>
          <p:nvPr/>
        </p:nvSpPr>
        <p:spPr bwMode="blackWhite">
          <a:xfrm>
            <a:off x="82550" y="90488"/>
            <a:ext cx="8977313" cy="6657975"/>
          </a:xfrm>
          <a:prstGeom prst="rect">
            <a:avLst/>
          </a:prstGeom>
          <a:solidFill>
            <a:schemeClr val="bg1"/>
          </a:solidFill>
          <a:ln w="9525">
            <a:solidFill>
              <a:schemeClr val="folHlink"/>
            </a:solidFill>
            <a:miter lim="800000"/>
            <a:headEnd/>
            <a:tailEnd/>
          </a:ln>
          <a:effectLst/>
        </p:spPr>
        <p:txBody>
          <a:bodyPr wrap="none" anchor="ctr"/>
          <a:lstStyle/>
          <a:p>
            <a:pPr algn="ctr" eaLnBrk="1" hangingPunct="1">
              <a:defRPr/>
            </a:pPr>
            <a:endParaRPr lang="en-US" sz="2400">
              <a:solidFill>
                <a:srgbClr val="000000"/>
              </a:solidFill>
              <a:latin typeface="Times New Roman" pitchFamily="18" charset="0"/>
            </a:endParaRPr>
          </a:p>
        </p:txBody>
      </p:sp>
      <p:sp>
        <p:nvSpPr>
          <p:cNvPr id="5125" name="Line 5"/>
          <p:cNvSpPr>
            <a:spLocks noChangeShapeType="1"/>
          </p:cNvSpPr>
          <p:nvPr/>
        </p:nvSpPr>
        <p:spPr bwMode="auto">
          <a:xfrm>
            <a:off x="152400" y="838200"/>
            <a:ext cx="8734425" cy="0"/>
          </a:xfrm>
          <a:prstGeom prst="line">
            <a:avLst/>
          </a:prstGeom>
          <a:noFill/>
          <a:ln w="25400">
            <a:solidFill>
              <a:schemeClr val="accent2"/>
            </a:solidFill>
            <a:round/>
            <a:headEnd/>
            <a:tailEnd/>
          </a:ln>
          <a:effectLst/>
        </p:spPr>
        <p:txBody>
          <a:bodyPr/>
          <a:lstStyle/>
          <a:p>
            <a:pPr>
              <a:defRPr/>
            </a:pPr>
            <a:endParaRPr lang="en-US">
              <a:solidFill>
                <a:srgbClr val="000000"/>
              </a:solidFill>
              <a:latin typeface="Arial" charset="0"/>
            </a:endParaRPr>
          </a:p>
        </p:txBody>
      </p:sp>
      <p:sp>
        <p:nvSpPr>
          <p:cNvPr id="5126" name="Rectangle 6"/>
          <p:cNvSpPr>
            <a:spLocks noGrp="1" noChangeArrowheads="1"/>
          </p:cNvSpPr>
          <p:nvPr>
            <p:ph type="title"/>
          </p:nvPr>
        </p:nvSpPr>
        <p:spPr bwMode="auto">
          <a:xfrm>
            <a:off x="228600" y="228600"/>
            <a:ext cx="7848600" cy="6096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p>
            <a:pPr lvl="0"/>
            <a:r>
              <a:rPr lang="en-US" smtClean="0"/>
              <a:t>Click to edit Master title style</a:t>
            </a:r>
          </a:p>
        </p:txBody>
      </p:sp>
      <p:sp>
        <p:nvSpPr>
          <p:cNvPr id="1030" name="Rectangle 7"/>
          <p:cNvSpPr>
            <a:spLocks noGrp="1" noChangeArrowheads="1"/>
          </p:cNvSpPr>
          <p:nvPr>
            <p:ph type="body" idx="1"/>
          </p:nvPr>
        </p:nvSpPr>
        <p:spPr bwMode="auto">
          <a:xfrm>
            <a:off x="304800" y="1066800"/>
            <a:ext cx="8534400" cy="5410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Tree>
    <p:extLst>
      <p:ext uri="{BB962C8B-B14F-4D97-AF65-F5344CB8AC3E}">
        <p14:creationId xmlns:p14="http://schemas.microsoft.com/office/powerpoint/2010/main" val="3057713184"/>
      </p:ext>
    </p:extLst>
  </p:cSld>
  <p:clrMap bg1="lt1" tx1="dk1" bg2="lt2" tx2="dk2" accent1="accent1" accent2="accent2" accent3="accent3" accent4="accent4" accent5="accent5" accent6="accent6" hlink="hlink" folHlink="folHlink"/>
  <p:sldLayoutIdLst>
    <p:sldLayoutId id="2147483798" r:id="rId1"/>
    <p:sldLayoutId id="2147483799" r:id="rId2"/>
    <p:sldLayoutId id="2147483800" r:id="rId3"/>
    <p:sldLayoutId id="2147483801" r:id="rId4"/>
    <p:sldLayoutId id="2147483802" r:id="rId5"/>
    <p:sldLayoutId id="2147483803" r:id="rId6"/>
    <p:sldLayoutId id="2147483804" r:id="rId7"/>
    <p:sldLayoutId id="2147483805" r:id="rId8"/>
    <p:sldLayoutId id="2147483806" r:id="rId9"/>
    <p:sldLayoutId id="2147483807" r:id="rId10"/>
    <p:sldLayoutId id="2147483808" r:id="rId11"/>
  </p:sldLayoutIdLst>
  <p:txStyles>
    <p:titleStyle>
      <a:lvl1pPr algn="l" rtl="0" eaLnBrk="0" fontAlgn="base" hangingPunct="0">
        <a:lnSpc>
          <a:spcPct val="80000"/>
        </a:lnSpc>
        <a:spcBef>
          <a:spcPct val="0"/>
        </a:spcBef>
        <a:spcAft>
          <a:spcPct val="0"/>
        </a:spcAft>
        <a:defRPr sz="3600">
          <a:solidFill>
            <a:schemeClr val="tx2"/>
          </a:solidFill>
          <a:effectLst>
            <a:outerShdw blurRad="38100" dist="38100" dir="2700000" algn="tl">
              <a:srgbClr val="C0C0C0"/>
            </a:outerShdw>
          </a:effectLst>
          <a:latin typeface="+mj-lt"/>
          <a:ea typeface="+mj-ea"/>
          <a:cs typeface="+mj-cs"/>
        </a:defRPr>
      </a:lvl1pPr>
      <a:lvl2pPr algn="l" rtl="0" eaLnBrk="0" fontAlgn="base" hangingPunct="0">
        <a:lnSpc>
          <a:spcPct val="80000"/>
        </a:lnSpc>
        <a:spcBef>
          <a:spcPct val="0"/>
        </a:spcBef>
        <a:spcAft>
          <a:spcPct val="0"/>
        </a:spcAft>
        <a:defRPr sz="3600">
          <a:solidFill>
            <a:schemeClr val="tx2"/>
          </a:solidFill>
          <a:effectLst>
            <a:outerShdw blurRad="38100" dist="38100" dir="2700000" algn="tl">
              <a:srgbClr val="C0C0C0"/>
            </a:outerShdw>
          </a:effectLst>
          <a:latin typeface="Poor Richard" pitchFamily="18" charset="0"/>
        </a:defRPr>
      </a:lvl2pPr>
      <a:lvl3pPr algn="l" rtl="0" eaLnBrk="0" fontAlgn="base" hangingPunct="0">
        <a:lnSpc>
          <a:spcPct val="80000"/>
        </a:lnSpc>
        <a:spcBef>
          <a:spcPct val="0"/>
        </a:spcBef>
        <a:spcAft>
          <a:spcPct val="0"/>
        </a:spcAft>
        <a:defRPr sz="3600">
          <a:solidFill>
            <a:schemeClr val="tx2"/>
          </a:solidFill>
          <a:effectLst>
            <a:outerShdw blurRad="38100" dist="38100" dir="2700000" algn="tl">
              <a:srgbClr val="C0C0C0"/>
            </a:outerShdw>
          </a:effectLst>
          <a:latin typeface="Poor Richard" pitchFamily="18" charset="0"/>
        </a:defRPr>
      </a:lvl3pPr>
      <a:lvl4pPr algn="l" rtl="0" eaLnBrk="0" fontAlgn="base" hangingPunct="0">
        <a:lnSpc>
          <a:spcPct val="80000"/>
        </a:lnSpc>
        <a:spcBef>
          <a:spcPct val="0"/>
        </a:spcBef>
        <a:spcAft>
          <a:spcPct val="0"/>
        </a:spcAft>
        <a:defRPr sz="3600">
          <a:solidFill>
            <a:schemeClr val="tx2"/>
          </a:solidFill>
          <a:effectLst>
            <a:outerShdw blurRad="38100" dist="38100" dir="2700000" algn="tl">
              <a:srgbClr val="C0C0C0"/>
            </a:outerShdw>
          </a:effectLst>
          <a:latin typeface="Poor Richard" pitchFamily="18" charset="0"/>
        </a:defRPr>
      </a:lvl4pPr>
      <a:lvl5pPr algn="l" rtl="0" eaLnBrk="0" fontAlgn="base" hangingPunct="0">
        <a:lnSpc>
          <a:spcPct val="80000"/>
        </a:lnSpc>
        <a:spcBef>
          <a:spcPct val="0"/>
        </a:spcBef>
        <a:spcAft>
          <a:spcPct val="0"/>
        </a:spcAft>
        <a:defRPr sz="3600">
          <a:solidFill>
            <a:schemeClr val="tx2"/>
          </a:solidFill>
          <a:effectLst>
            <a:outerShdw blurRad="38100" dist="38100" dir="2700000" algn="tl">
              <a:srgbClr val="C0C0C0"/>
            </a:outerShdw>
          </a:effectLst>
          <a:latin typeface="Poor Richard" pitchFamily="18" charset="0"/>
        </a:defRPr>
      </a:lvl5pPr>
      <a:lvl6pPr marL="457200" algn="l" rtl="0" fontAlgn="base">
        <a:lnSpc>
          <a:spcPct val="80000"/>
        </a:lnSpc>
        <a:spcBef>
          <a:spcPct val="0"/>
        </a:spcBef>
        <a:spcAft>
          <a:spcPct val="0"/>
        </a:spcAft>
        <a:defRPr sz="3600">
          <a:solidFill>
            <a:schemeClr val="tx2"/>
          </a:solidFill>
          <a:effectLst>
            <a:outerShdw blurRad="38100" dist="38100" dir="2700000" algn="tl">
              <a:srgbClr val="C0C0C0"/>
            </a:outerShdw>
          </a:effectLst>
          <a:latin typeface="Poor Richard" pitchFamily="18" charset="0"/>
        </a:defRPr>
      </a:lvl6pPr>
      <a:lvl7pPr marL="914400" algn="l" rtl="0" fontAlgn="base">
        <a:lnSpc>
          <a:spcPct val="80000"/>
        </a:lnSpc>
        <a:spcBef>
          <a:spcPct val="0"/>
        </a:spcBef>
        <a:spcAft>
          <a:spcPct val="0"/>
        </a:spcAft>
        <a:defRPr sz="3600">
          <a:solidFill>
            <a:schemeClr val="tx2"/>
          </a:solidFill>
          <a:effectLst>
            <a:outerShdw blurRad="38100" dist="38100" dir="2700000" algn="tl">
              <a:srgbClr val="C0C0C0"/>
            </a:outerShdw>
          </a:effectLst>
          <a:latin typeface="Poor Richard" pitchFamily="18" charset="0"/>
        </a:defRPr>
      </a:lvl7pPr>
      <a:lvl8pPr marL="1371600" algn="l" rtl="0" fontAlgn="base">
        <a:lnSpc>
          <a:spcPct val="80000"/>
        </a:lnSpc>
        <a:spcBef>
          <a:spcPct val="0"/>
        </a:spcBef>
        <a:spcAft>
          <a:spcPct val="0"/>
        </a:spcAft>
        <a:defRPr sz="3600">
          <a:solidFill>
            <a:schemeClr val="tx2"/>
          </a:solidFill>
          <a:effectLst>
            <a:outerShdw blurRad="38100" dist="38100" dir="2700000" algn="tl">
              <a:srgbClr val="C0C0C0"/>
            </a:outerShdw>
          </a:effectLst>
          <a:latin typeface="Poor Richard" pitchFamily="18" charset="0"/>
        </a:defRPr>
      </a:lvl8pPr>
      <a:lvl9pPr marL="1828800" algn="l" rtl="0" fontAlgn="base">
        <a:lnSpc>
          <a:spcPct val="80000"/>
        </a:lnSpc>
        <a:spcBef>
          <a:spcPct val="0"/>
        </a:spcBef>
        <a:spcAft>
          <a:spcPct val="0"/>
        </a:spcAft>
        <a:defRPr sz="3600">
          <a:solidFill>
            <a:schemeClr val="tx2"/>
          </a:solidFill>
          <a:effectLst>
            <a:outerShdw blurRad="38100" dist="38100" dir="2700000" algn="tl">
              <a:srgbClr val="C0C0C0"/>
            </a:outerShdw>
          </a:effectLst>
          <a:latin typeface="Poor Richard" pitchFamily="18" charset="0"/>
        </a:defRPr>
      </a:lvl9pPr>
    </p:titleStyle>
    <p:bodyStyle>
      <a:lvl1pPr marL="342900" indent="-342900" algn="l" rtl="0" eaLnBrk="0" fontAlgn="base" hangingPunct="0">
        <a:spcBef>
          <a:spcPct val="20000"/>
        </a:spcBef>
        <a:spcAft>
          <a:spcPct val="0"/>
        </a:spcAft>
        <a:buClr>
          <a:schemeClr val="accent2"/>
        </a:buClr>
        <a:buSzPct val="65000"/>
        <a:buFont typeface="Wingdings" pitchFamily="2" charset="2"/>
        <a:buChar char="n"/>
        <a:defRPr sz="2800">
          <a:solidFill>
            <a:schemeClr val="tx1"/>
          </a:solidFill>
          <a:latin typeface="+mn-lt"/>
          <a:ea typeface="+mn-ea"/>
          <a:cs typeface="+mn-cs"/>
        </a:defRPr>
      </a:lvl1pPr>
      <a:lvl2pPr marL="742950" indent="-285750" algn="l" rtl="0" eaLnBrk="0" fontAlgn="base" hangingPunct="0">
        <a:spcBef>
          <a:spcPct val="20000"/>
        </a:spcBef>
        <a:spcAft>
          <a:spcPct val="0"/>
        </a:spcAft>
        <a:buClr>
          <a:schemeClr val="folHlink"/>
        </a:buClr>
        <a:buSzPct val="60000"/>
        <a:buFont typeface="Wingdings" pitchFamily="2" charset="2"/>
        <a:buChar char="q"/>
        <a:defRPr sz="2400">
          <a:solidFill>
            <a:schemeClr val="tx1"/>
          </a:solidFill>
          <a:latin typeface="+mn-lt"/>
        </a:defRPr>
      </a:lvl2pPr>
      <a:lvl3pPr marL="1143000" indent="-228600" algn="l" rtl="0" eaLnBrk="0" fontAlgn="base" hangingPunct="0">
        <a:spcBef>
          <a:spcPct val="20000"/>
        </a:spcBef>
        <a:spcAft>
          <a:spcPct val="0"/>
        </a:spcAft>
        <a:buClr>
          <a:schemeClr val="tx2"/>
        </a:buClr>
        <a:buSzPct val="55000"/>
        <a:buFont typeface="Wingdings" pitchFamily="2" charset="2"/>
        <a:buChar char="§"/>
        <a:defRPr sz="2400">
          <a:solidFill>
            <a:schemeClr val="tx1"/>
          </a:solidFill>
          <a:latin typeface="+mn-lt"/>
        </a:defRPr>
      </a:lvl3pPr>
      <a:lvl4pPr marL="1600200" indent="-228600" algn="l" rtl="0" eaLnBrk="0" fontAlgn="base" hangingPunct="0">
        <a:spcBef>
          <a:spcPct val="20000"/>
        </a:spcBef>
        <a:spcAft>
          <a:spcPct val="0"/>
        </a:spcAft>
        <a:buClr>
          <a:schemeClr val="accent2"/>
        </a:buClr>
        <a:buFont typeface="Wingdings" pitchFamily="2" charset="2"/>
        <a:buChar char="§"/>
        <a:defRPr sz="2000">
          <a:solidFill>
            <a:schemeClr val="tx1"/>
          </a:solidFill>
          <a:latin typeface="+mn-lt"/>
        </a:defRPr>
      </a:lvl4pPr>
      <a:lvl5pPr marL="2057400" indent="-228600" algn="l" rtl="0" eaLnBrk="0" fontAlgn="base" hangingPunct="0">
        <a:spcBef>
          <a:spcPct val="20000"/>
        </a:spcBef>
        <a:spcAft>
          <a:spcPct val="0"/>
        </a:spcAft>
        <a:buClr>
          <a:schemeClr val="tx1"/>
        </a:buClr>
        <a:buSzPct val="85000"/>
        <a:buFont typeface="Wingdings" pitchFamily="2" charset="2"/>
        <a:buChar char="§"/>
        <a:defRPr sz="2000">
          <a:solidFill>
            <a:schemeClr val="tx1"/>
          </a:solidFill>
          <a:latin typeface="+mn-lt"/>
        </a:defRPr>
      </a:lvl5pPr>
      <a:lvl6pPr marL="2514600" indent="-228600" algn="l" rtl="0" fontAlgn="base">
        <a:spcBef>
          <a:spcPct val="20000"/>
        </a:spcBef>
        <a:spcAft>
          <a:spcPct val="0"/>
        </a:spcAft>
        <a:buClr>
          <a:schemeClr val="tx1"/>
        </a:buClr>
        <a:buSzPct val="85000"/>
        <a:buFont typeface="Wingdings" pitchFamily="2" charset="2"/>
        <a:buChar char="§"/>
        <a:defRPr sz="2000">
          <a:solidFill>
            <a:schemeClr val="tx1"/>
          </a:solidFill>
          <a:latin typeface="+mn-lt"/>
        </a:defRPr>
      </a:lvl6pPr>
      <a:lvl7pPr marL="2971800" indent="-228600" algn="l" rtl="0" fontAlgn="base">
        <a:spcBef>
          <a:spcPct val="20000"/>
        </a:spcBef>
        <a:spcAft>
          <a:spcPct val="0"/>
        </a:spcAft>
        <a:buClr>
          <a:schemeClr val="tx1"/>
        </a:buClr>
        <a:buSzPct val="85000"/>
        <a:buFont typeface="Wingdings" pitchFamily="2" charset="2"/>
        <a:buChar char="§"/>
        <a:defRPr sz="2000">
          <a:solidFill>
            <a:schemeClr val="tx1"/>
          </a:solidFill>
          <a:latin typeface="+mn-lt"/>
        </a:defRPr>
      </a:lvl7pPr>
      <a:lvl8pPr marL="3429000" indent="-228600" algn="l" rtl="0" fontAlgn="base">
        <a:spcBef>
          <a:spcPct val="20000"/>
        </a:spcBef>
        <a:spcAft>
          <a:spcPct val="0"/>
        </a:spcAft>
        <a:buClr>
          <a:schemeClr val="tx1"/>
        </a:buClr>
        <a:buSzPct val="85000"/>
        <a:buFont typeface="Wingdings" pitchFamily="2" charset="2"/>
        <a:buChar char="§"/>
        <a:defRPr sz="2000">
          <a:solidFill>
            <a:schemeClr val="tx1"/>
          </a:solidFill>
          <a:latin typeface="+mn-lt"/>
        </a:defRPr>
      </a:lvl8pPr>
      <a:lvl9pPr marL="3886200" indent="-228600" algn="l" rtl="0" fontAlgn="base">
        <a:spcBef>
          <a:spcPct val="20000"/>
        </a:spcBef>
        <a:spcAft>
          <a:spcPct val="0"/>
        </a:spcAft>
        <a:buClr>
          <a:schemeClr val="tx1"/>
        </a:buClr>
        <a:buSzPct val="85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7.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7.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48.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48.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48.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48.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7.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5.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5.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5.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5.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5.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5.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7.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5.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5.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5.xml"/></Relationships>
</file>

<file path=ppt/slides/_rels/slide4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3.xml"/><Relationship Id="rId1" Type="http://schemas.openxmlformats.org/officeDocument/2006/relationships/slideLayout" Target="../slideLayouts/slideLayout25.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48.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48.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48.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48.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48.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48.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48.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48.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48.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48.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48.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24.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56.xml"/><Relationship Id="rId1" Type="http://schemas.openxmlformats.org/officeDocument/2006/relationships/slideLayout" Target="../slideLayouts/slideLayout25.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57.xml"/><Relationship Id="rId1" Type="http://schemas.openxmlformats.org/officeDocument/2006/relationships/slideLayout" Target="../slideLayouts/slideLayout25.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58.xml"/><Relationship Id="rId1" Type="http://schemas.openxmlformats.org/officeDocument/2006/relationships/slideLayout" Target="../slideLayouts/slideLayout25.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59.xml"/><Relationship Id="rId1" Type="http://schemas.openxmlformats.org/officeDocument/2006/relationships/slideLayout" Target="../slideLayouts/slideLayout25.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8.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60.xml"/><Relationship Id="rId1" Type="http://schemas.openxmlformats.org/officeDocument/2006/relationships/slideLayout" Target="../slideLayouts/slideLayout25.xml"/></Relationships>
</file>

<file path=ppt/slides/_rels/slide61.xml.rels><?xml version="1.0" encoding="UTF-8" standalone="yes"?>
<Relationships xmlns="http://schemas.openxmlformats.org/package/2006/relationships"><Relationship Id="rId2" Type="http://schemas.openxmlformats.org/officeDocument/2006/relationships/notesSlide" Target="../notesSlides/notesSlide61.xml"/><Relationship Id="rId1" Type="http://schemas.openxmlformats.org/officeDocument/2006/relationships/slideLayout" Target="../slideLayouts/slideLayout25.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62.xml"/><Relationship Id="rId1" Type="http://schemas.openxmlformats.org/officeDocument/2006/relationships/slideLayout" Target="../slideLayouts/slideLayout25.xml"/></Relationships>
</file>

<file path=ppt/slides/_rels/slide63.xml.rels><?xml version="1.0" encoding="UTF-8" standalone="yes"?>
<Relationships xmlns="http://schemas.openxmlformats.org/package/2006/relationships"><Relationship Id="rId2" Type="http://schemas.openxmlformats.org/officeDocument/2006/relationships/notesSlide" Target="../notesSlides/notesSlide63.xml"/><Relationship Id="rId1" Type="http://schemas.openxmlformats.org/officeDocument/2006/relationships/slideLayout" Target="../slideLayouts/slideLayout25.xml"/></Relationships>
</file>

<file path=ppt/slides/_rels/slide64.xml.rels><?xml version="1.0" encoding="UTF-8" standalone="yes"?>
<Relationships xmlns="http://schemas.openxmlformats.org/package/2006/relationships"><Relationship Id="rId2" Type="http://schemas.openxmlformats.org/officeDocument/2006/relationships/notesSlide" Target="../notesSlides/notesSlide64.xml"/><Relationship Id="rId1" Type="http://schemas.openxmlformats.org/officeDocument/2006/relationships/slideLayout" Target="../slideLayouts/slideLayout25.xml"/></Relationships>
</file>

<file path=ppt/slides/_rels/slide6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5.xml"/><Relationship Id="rId1" Type="http://schemas.openxmlformats.org/officeDocument/2006/relationships/slideLayout" Target="../slideLayouts/slideLayout25.xml"/></Relationships>
</file>

<file path=ppt/slides/_rels/slide6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6.xml"/><Relationship Id="rId1" Type="http://schemas.openxmlformats.org/officeDocument/2006/relationships/slideLayout" Target="../slideLayouts/slideLayout25.xml"/></Relationships>
</file>

<file path=ppt/slides/_rels/slide67.xml.rels><?xml version="1.0" encoding="UTF-8" standalone="yes"?>
<Relationships xmlns="http://schemas.openxmlformats.org/package/2006/relationships"><Relationship Id="rId2" Type="http://schemas.openxmlformats.org/officeDocument/2006/relationships/notesSlide" Target="../notesSlides/notesSlide67.xml"/><Relationship Id="rId1" Type="http://schemas.openxmlformats.org/officeDocument/2006/relationships/slideLayout" Target="../slideLayouts/slideLayout25.xml"/></Relationships>
</file>

<file path=ppt/slides/_rels/slide68.xml.rels><?xml version="1.0" encoding="UTF-8" standalone="yes"?>
<Relationships xmlns="http://schemas.openxmlformats.org/package/2006/relationships"><Relationship Id="rId2" Type="http://schemas.openxmlformats.org/officeDocument/2006/relationships/notesSlide" Target="../notesSlides/notesSlide68.xml"/><Relationship Id="rId1" Type="http://schemas.openxmlformats.org/officeDocument/2006/relationships/slideLayout" Target="../slideLayouts/slideLayout25.xml"/></Relationships>
</file>

<file path=ppt/slides/_rels/slide69.xml.rels><?xml version="1.0" encoding="UTF-8" standalone="yes"?>
<Relationships xmlns="http://schemas.openxmlformats.org/package/2006/relationships"><Relationship Id="rId2" Type="http://schemas.openxmlformats.org/officeDocument/2006/relationships/notesSlide" Target="../notesSlides/notesSlide69.xml"/><Relationship Id="rId1" Type="http://schemas.openxmlformats.org/officeDocument/2006/relationships/slideLayout" Target="../slideLayouts/slideLayout25.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48.xml"/></Relationships>
</file>

<file path=ppt/slides/_rels/slide7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70.xml"/><Relationship Id="rId1" Type="http://schemas.openxmlformats.org/officeDocument/2006/relationships/slideLayout" Target="../slideLayouts/slideLayout25.xml"/></Relationships>
</file>

<file path=ppt/slides/_rels/slide7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71.xml"/><Relationship Id="rId1" Type="http://schemas.openxmlformats.org/officeDocument/2006/relationships/slideLayout" Target="../slideLayouts/slideLayout25.xml"/></Relationships>
</file>

<file path=ppt/slides/_rels/slide72.xml.rels><?xml version="1.0" encoding="UTF-8" standalone="yes"?>
<Relationships xmlns="http://schemas.openxmlformats.org/package/2006/relationships"><Relationship Id="rId2" Type="http://schemas.openxmlformats.org/officeDocument/2006/relationships/notesSlide" Target="../notesSlides/notesSlide72.xml"/><Relationship Id="rId1" Type="http://schemas.openxmlformats.org/officeDocument/2006/relationships/slideLayout" Target="../slideLayouts/slideLayout25.xml"/></Relationships>
</file>

<file path=ppt/slides/_rels/slide7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73.xml"/><Relationship Id="rId1" Type="http://schemas.openxmlformats.org/officeDocument/2006/relationships/slideLayout" Target="../slideLayouts/slideLayout25.xml"/></Relationships>
</file>

<file path=ppt/slides/_rels/slide74.xml.rels><?xml version="1.0" encoding="UTF-8" standalone="yes"?>
<Relationships xmlns="http://schemas.openxmlformats.org/package/2006/relationships"><Relationship Id="rId2" Type="http://schemas.openxmlformats.org/officeDocument/2006/relationships/notesSlide" Target="../notesSlides/notesSlide74.xml"/><Relationship Id="rId1" Type="http://schemas.openxmlformats.org/officeDocument/2006/relationships/slideLayout" Target="../slideLayouts/slideLayout12.xml"/></Relationships>
</file>

<file path=ppt/slides/_rels/slide75.xml.rels><?xml version="1.0" encoding="UTF-8" standalone="yes"?>
<Relationships xmlns="http://schemas.openxmlformats.org/package/2006/relationships"><Relationship Id="rId2" Type="http://schemas.openxmlformats.org/officeDocument/2006/relationships/notesSlide" Target="../notesSlides/notesSlide75.xml"/><Relationship Id="rId1" Type="http://schemas.openxmlformats.org/officeDocument/2006/relationships/slideLayout" Target="../slideLayouts/slideLayout13.xml"/></Relationships>
</file>

<file path=ppt/slides/_rels/slide76.xml.rels><?xml version="1.0" encoding="UTF-8" standalone="yes"?>
<Relationships xmlns="http://schemas.openxmlformats.org/package/2006/relationships"><Relationship Id="rId2" Type="http://schemas.openxmlformats.org/officeDocument/2006/relationships/notesSlide" Target="../notesSlides/notesSlide76.xml"/><Relationship Id="rId1" Type="http://schemas.openxmlformats.org/officeDocument/2006/relationships/slideLayout" Target="../slideLayouts/slideLayout13.xml"/></Relationships>
</file>

<file path=ppt/slides/_rels/slide77.xml.rels><?xml version="1.0" encoding="UTF-8" standalone="yes"?>
<Relationships xmlns="http://schemas.openxmlformats.org/package/2006/relationships"><Relationship Id="rId2" Type="http://schemas.openxmlformats.org/officeDocument/2006/relationships/notesSlide" Target="../notesSlides/notesSlide77.xml"/><Relationship Id="rId1" Type="http://schemas.openxmlformats.org/officeDocument/2006/relationships/slideLayout" Target="../slideLayouts/slideLayout13.xml"/></Relationships>
</file>

<file path=ppt/slides/_rels/slide78.xml.rels><?xml version="1.0" encoding="UTF-8" standalone="yes"?>
<Relationships xmlns="http://schemas.openxmlformats.org/package/2006/relationships"><Relationship Id="rId2" Type="http://schemas.openxmlformats.org/officeDocument/2006/relationships/notesSlide" Target="../notesSlides/notesSlide78.xml"/><Relationship Id="rId1" Type="http://schemas.openxmlformats.org/officeDocument/2006/relationships/slideLayout" Target="../slideLayouts/slideLayout13.xml"/></Relationships>
</file>

<file path=ppt/slides/_rels/slide79.xml.rels><?xml version="1.0" encoding="UTF-8" standalone="yes"?>
<Relationships xmlns="http://schemas.openxmlformats.org/package/2006/relationships"><Relationship Id="rId2" Type="http://schemas.openxmlformats.org/officeDocument/2006/relationships/notesSlide" Target="../notesSlides/notesSlide79.xml"/><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2" Type="http://schemas.openxmlformats.org/officeDocument/2006/relationships/notesSlide" Target="../notesSlides/notesSlide80.xml"/><Relationship Id="rId1" Type="http://schemas.openxmlformats.org/officeDocument/2006/relationships/slideLayout" Target="../slideLayouts/slideLayout13.xml"/></Relationships>
</file>

<file path=ppt/slides/_rels/slide8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81.xml"/><Relationship Id="rId1" Type="http://schemas.openxmlformats.org/officeDocument/2006/relationships/slideLayout" Target="../slideLayouts/slideLayout18.xml"/></Relationships>
</file>

<file path=ppt/slides/_rels/slide82.xml.rels><?xml version="1.0" encoding="UTF-8" standalone="yes"?>
<Relationships xmlns="http://schemas.openxmlformats.org/package/2006/relationships"><Relationship Id="rId2" Type="http://schemas.openxmlformats.org/officeDocument/2006/relationships/notesSlide" Target="../notesSlides/notesSlide82.xml"/><Relationship Id="rId1" Type="http://schemas.openxmlformats.org/officeDocument/2006/relationships/slideLayout" Target="../slideLayouts/slideLayout13.xml"/></Relationships>
</file>

<file path=ppt/slides/_rels/slide83.xml.rels><?xml version="1.0" encoding="UTF-8" standalone="yes"?>
<Relationships xmlns="http://schemas.openxmlformats.org/package/2006/relationships"><Relationship Id="rId2" Type="http://schemas.openxmlformats.org/officeDocument/2006/relationships/notesSlide" Target="../notesSlides/notesSlide83.xml"/><Relationship Id="rId1" Type="http://schemas.openxmlformats.org/officeDocument/2006/relationships/slideLayout" Target="../slideLayouts/slideLayout13.xml"/></Relationships>
</file>

<file path=ppt/slides/_rels/slide84.xml.rels><?xml version="1.0" encoding="UTF-8" standalone="yes"?>
<Relationships xmlns="http://schemas.openxmlformats.org/package/2006/relationships"><Relationship Id="rId2" Type="http://schemas.openxmlformats.org/officeDocument/2006/relationships/notesSlide" Target="../notesSlides/notesSlide84.xml"/><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a:xfrm>
            <a:off x="381000" y="304800"/>
            <a:ext cx="8305800" cy="685800"/>
          </a:xfrm>
        </p:spPr>
        <p:txBody>
          <a:bodyPr/>
          <a:lstStyle/>
          <a:p>
            <a:pPr eaLnBrk="1" hangingPunct="1">
              <a:defRPr/>
            </a:pPr>
            <a:r>
              <a:rPr lang="en-US" sz="3600" dirty="0" smtClean="0">
                <a:latin typeface="Algerian" pitchFamily="82" charset="0"/>
              </a:rPr>
              <a:t>Usability</a:t>
            </a:r>
          </a:p>
        </p:txBody>
      </p:sp>
      <p:sp>
        <p:nvSpPr>
          <p:cNvPr id="6147" name="Rectangle 3"/>
          <p:cNvSpPr>
            <a:spLocks noGrp="1" noChangeArrowheads="1"/>
          </p:cNvSpPr>
          <p:nvPr>
            <p:ph type="body" idx="1"/>
          </p:nvPr>
        </p:nvSpPr>
        <p:spPr>
          <a:xfrm>
            <a:off x="609600" y="1219200"/>
            <a:ext cx="6934200" cy="5257800"/>
          </a:xfrm>
        </p:spPr>
        <p:txBody>
          <a:bodyPr/>
          <a:lstStyle/>
          <a:p>
            <a:pPr eaLnBrk="1" hangingPunct="1">
              <a:lnSpc>
                <a:spcPct val="90000"/>
              </a:lnSpc>
              <a:buFont typeface="Wingdings" pitchFamily="2" charset="2"/>
              <a:buNone/>
              <a:defRPr/>
            </a:pPr>
            <a:r>
              <a:rPr lang="en-US" sz="2400" dirty="0" smtClean="0"/>
              <a:t>	</a:t>
            </a:r>
            <a:r>
              <a:rPr lang="en-US" dirty="0" smtClean="0">
                <a:latin typeface="Arial Narrow" pitchFamily="34" charset="0"/>
              </a:rPr>
              <a:t>Usability is not a single, one-dimensional property of a user interface. </a:t>
            </a:r>
            <a:endParaRPr lang="en-US" sz="2400" dirty="0" smtClean="0">
              <a:latin typeface="Arial Narrow" pitchFamily="34" charset="0"/>
            </a:endParaRPr>
          </a:p>
          <a:p>
            <a:pPr eaLnBrk="1" hangingPunct="1">
              <a:lnSpc>
                <a:spcPct val="90000"/>
              </a:lnSpc>
              <a:buFont typeface="Wingdings" pitchFamily="2" charset="2"/>
              <a:buNone/>
              <a:defRPr/>
            </a:pPr>
            <a:endParaRPr lang="en-US" sz="1200" dirty="0" smtClean="0">
              <a:latin typeface="Arial Narrow" pitchFamily="34" charset="0"/>
            </a:endParaRPr>
          </a:p>
          <a:p>
            <a:pPr eaLnBrk="1" hangingPunct="1">
              <a:lnSpc>
                <a:spcPct val="90000"/>
              </a:lnSpc>
              <a:buFont typeface="Wingdings" pitchFamily="2" charset="2"/>
              <a:buNone/>
              <a:defRPr/>
            </a:pPr>
            <a:r>
              <a:rPr lang="en-US" sz="2400" dirty="0" smtClean="0">
                <a:latin typeface="Arial Narrow" pitchFamily="34" charset="0"/>
              </a:rPr>
              <a:t>	</a:t>
            </a:r>
            <a:r>
              <a:rPr lang="en-US" dirty="0" smtClean="0">
                <a:latin typeface="Arial Narrow" pitchFamily="34" charset="0"/>
              </a:rPr>
              <a:t>Usability has multiple components and is traditionally associated with these five attributes:</a:t>
            </a:r>
          </a:p>
          <a:p>
            <a:pPr algn="ctr" eaLnBrk="1" hangingPunct="1">
              <a:lnSpc>
                <a:spcPct val="90000"/>
              </a:lnSpc>
              <a:buFont typeface="Wingdings" pitchFamily="2" charset="2"/>
              <a:buNone/>
              <a:defRPr/>
            </a:pPr>
            <a:endParaRPr lang="en-US" sz="1000" dirty="0" smtClean="0"/>
          </a:p>
          <a:p>
            <a:pPr lvl="2" eaLnBrk="1" hangingPunct="1">
              <a:lnSpc>
                <a:spcPct val="90000"/>
              </a:lnSpc>
              <a:defRPr/>
            </a:pPr>
            <a:r>
              <a:rPr lang="en-US" sz="3200" b="1" dirty="0" smtClean="0">
                <a:solidFill>
                  <a:srgbClr val="000066"/>
                </a:solidFill>
                <a:effectLst>
                  <a:outerShdw blurRad="38100" dist="38100" dir="2700000" algn="tl">
                    <a:srgbClr val="C0C0C0"/>
                  </a:outerShdw>
                </a:effectLst>
                <a:latin typeface="Poor Richard" pitchFamily="18" charset="0"/>
              </a:rPr>
              <a:t>Learnability</a:t>
            </a:r>
          </a:p>
          <a:p>
            <a:pPr lvl="2" eaLnBrk="1" hangingPunct="1">
              <a:lnSpc>
                <a:spcPct val="90000"/>
              </a:lnSpc>
              <a:defRPr/>
            </a:pPr>
            <a:endParaRPr lang="en-US" sz="800" b="1" dirty="0" smtClean="0">
              <a:solidFill>
                <a:srgbClr val="000066"/>
              </a:solidFill>
              <a:effectLst>
                <a:outerShdw blurRad="38100" dist="38100" dir="2700000" algn="tl">
                  <a:srgbClr val="C0C0C0"/>
                </a:outerShdw>
              </a:effectLst>
              <a:latin typeface="Poor Richard" pitchFamily="18" charset="0"/>
            </a:endParaRPr>
          </a:p>
          <a:p>
            <a:pPr lvl="2" eaLnBrk="1" hangingPunct="1">
              <a:lnSpc>
                <a:spcPct val="90000"/>
              </a:lnSpc>
              <a:defRPr/>
            </a:pPr>
            <a:r>
              <a:rPr lang="en-US" sz="3200" b="1" dirty="0" smtClean="0">
                <a:solidFill>
                  <a:srgbClr val="000066"/>
                </a:solidFill>
                <a:effectLst>
                  <a:outerShdw blurRad="38100" dist="38100" dir="2700000" algn="tl">
                    <a:srgbClr val="C0C0C0"/>
                  </a:outerShdw>
                </a:effectLst>
                <a:latin typeface="Poor Richard" pitchFamily="18" charset="0"/>
              </a:rPr>
              <a:t>Efficiency</a:t>
            </a:r>
          </a:p>
          <a:p>
            <a:pPr lvl="2" eaLnBrk="1" hangingPunct="1">
              <a:lnSpc>
                <a:spcPct val="90000"/>
              </a:lnSpc>
              <a:defRPr/>
            </a:pPr>
            <a:endParaRPr lang="en-US" sz="800" b="1" dirty="0" smtClean="0">
              <a:solidFill>
                <a:srgbClr val="000066"/>
              </a:solidFill>
              <a:effectLst>
                <a:outerShdw blurRad="38100" dist="38100" dir="2700000" algn="tl">
                  <a:srgbClr val="C0C0C0"/>
                </a:outerShdw>
              </a:effectLst>
              <a:latin typeface="Poor Richard" pitchFamily="18" charset="0"/>
            </a:endParaRPr>
          </a:p>
          <a:p>
            <a:pPr lvl="2" eaLnBrk="1" hangingPunct="1">
              <a:lnSpc>
                <a:spcPct val="90000"/>
              </a:lnSpc>
              <a:defRPr/>
            </a:pPr>
            <a:r>
              <a:rPr lang="en-US" sz="3200" b="1" dirty="0" smtClean="0">
                <a:solidFill>
                  <a:srgbClr val="000066"/>
                </a:solidFill>
                <a:effectLst>
                  <a:outerShdw blurRad="38100" dist="38100" dir="2700000" algn="tl">
                    <a:srgbClr val="C0C0C0"/>
                  </a:outerShdw>
                </a:effectLst>
                <a:latin typeface="Poor Richard" pitchFamily="18" charset="0"/>
              </a:rPr>
              <a:t>Memorability</a:t>
            </a:r>
          </a:p>
          <a:p>
            <a:pPr lvl="2" eaLnBrk="1" hangingPunct="1">
              <a:lnSpc>
                <a:spcPct val="90000"/>
              </a:lnSpc>
              <a:defRPr/>
            </a:pPr>
            <a:endParaRPr lang="en-US" sz="800" b="1" dirty="0" smtClean="0">
              <a:solidFill>
                <a:srgbClr val="000066"/>
              </a:solidFill>
              <a:effectLst>
                <a:outerShdw blurRad="38100" dist="38100" dir="2700000" algn="tl">
                  <a:srgbClr val="C0C0C0"/>
                </a:outerShdw>
              </a:effectLst>
              <a:latin typeface="Poor Richard" pitchFamily="18" charset="0"/>
            </a:endParaRPr>
          </a:p>
          <a:p>
            <a:pPr lvl="2" eaLnBrk="1" hangingPunct="1">
              <a:lnSpc>
                <a:spcPct val="90000"/>
              </a:lnSpc>
              <a:defRPr/>
            </a:pPr>
            <a:r>
              <a:rPr lang="en-US" sz="3200" b="1" dirty="0" smtClean="0">
                <a:solidFill>
                  <a:srgbClr val="000066"/>
                </a:solidFill>
                <a:effectLst>
                  <a:outerShdw blurRad="38100" dist="38100" dir="2700000" algn="tl">
                    <a:srgbClr val="C0C0C0"/>
                  </a:outerShdw>
                </a:effectLst>
                <a:latin typeface="Poor Richard" pitchFamily="18" charset="0"/>
              </a:rPr>
              <a:t>Error Prevention</a:t>
            </a:r>
          </a:p>
          <a:p>
            <a:pPr lvl="2" eaLnBrk="1" hangingPunct="1">
              <a:lnSpc>
                <a:spcPct val="90000"/>
              </a:lnSpc>
              <a:defRPr/>
            </a:pPr>
            <a:endParaRPr lang="en-US" sz="800" b="1" dirty="0" smtClean="0">
              <a:solidFill>
                <a:srgbClr val="000066"/>
              </a:solidFill>
              <a:effectLst>
                <a:outerShdw blurRad="38100" dist="38100" dir="2700000" algn="tl">
                  <a:srgbClr val="C0C0C0"/>
                </a:outerShdw>
              </a:effectLst>
              <a:latin typeface="Poor Richard" pitchFamily="18" charset="0"/>
            </a:endParaRPr>
          </a:p>
          <a:p>
            <a:pPr lvl="2" eaLnBrk="1" hangingPunct="1">
              <a:lnSpc>
                <a:spcPct val="90000"/>
              </a:lnSpc>
              <a:defRPr/>
            </a:pPr>
            <a:r>
              <a:rPr lang="en-US" sz="3200" b="1" dirty="0" smtClean="0">
                <a:solidFill>
                  <a:srgbClr val="000066"/>
                </a:solidFill>
                <a:effectLst>
                  <a:outerShdw blurRad="38100" dist="38100" dir="2700000" algn="tl">
                    <a:srgbClr val="C0C0C0"/>
                  </a:outerShdw>
                </a:effectLst>
                <a:latin typeface="Poor Richard" pitchFamily="18" charset="0"/>
              </a:rPr>
              <a:t>Satisfaction</a:t>
            </a:r>
          </a:p>
        </p:txBody>
      </p:sp>
    </p:spTree>
    <p:extLst>
      <p:ext uri="{BB962C8B-B14F-4D97-AF65-F5344CB8AC3E}">
        <p14:creationId xmlns:p14="http://schemas.microsoft.com/office/powerpoint/2010/main" val="2680444709"/>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147">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147">
                                            <p:txEl>
                                              <p:pRg st="2" end="2"/>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147">
                                            <p:txEl>
                                              <p:pRg st="4" end="4"/>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6147">
                                            <p:txEl>
                                              <p:pRg st="6" end="6"/>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6147">
                                            <p:txEl>
                                              <p:pRg st="8" end="8"/>
                                            </p:txEl>
                                          </p:spTgt>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6147">
                                            <p:txEl>
                                              <p:pRg st="10" end="10"/>
                                            </p:txEl>
                                          </p:spTgt>
                                        </p:tgtEl>
                                        <p:attrNameLst>
                                          <p:attrName>style.visibility</p:attrName>
                                        </p:attrNameLst>
                                      </p:cBhvr>
                                      <p:to>
                                        <p:strVal val="visible"/>
                                      </p:to>
                                    </p:set>
                                  </p:childTnLst>
                                </p:cTn>
                              </p:par>
                            </p:childTnLst>
                          </p:cTn>
                        </p:par>
                      </p:childTnLst>
                    </p:cTn>
                  </p:par>
                  <p:par>
                    <p:cTn id="27" fill="hold" nodeType="clickPar">
                      <p:stCondLst>
                        <p:cond delay="indefinite"/>
                      </p:stCondLst>
                      <p:childTnLst>
                        <p:par>
                          <p:cTn id="28" fill="hold" nodeType="withGroup">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6147">
                                            <p:txEl>
                                              <p:pRg st="12" end="1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7"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Slide Number Placeholder 3"/>
          <p:cNvSpPr>
            <a:spLocks noGrp="1"/>
          </p:cNvSpPr>
          <p:nvPr>
            <p:ph type="sldNum" sz="quarter" idx="4294967295"/>
          </p:nvPr>
        </p:nvSpPr>
        <p:spPr>
          <a:xfrm>
            <a:off x="7924800" y="6400800"/>
            <a:ext cx="990600" cy="457200"/>
          </a:xfrm>
          <a:prstGeom prst="rect">
            <a:avLst/>
          </a:prstGeom>
          <a:noFill/>
        </p:spPr>
        <p:txBody>
          <a:bodyPr/>
          <a:lstStyle/>
          <a:p>
            <a:fld id="{31DEA320-310E-4BEB-A31B-01E4B594FE0B}" type="slidenum">
              <a:rPr lang="en-US" smtClean="0"/>
              <a:pPr/>
              <a:t>10</a:t>
            </a:fld>
            <a:endParaRPr lang="en-US" dirty="0" smtClean="0"/>
          </a:p>
        </p:txBody>
      </p:sp>
      <p:sp>
        <p:nvSpPr>
          <p:cNvPr id="15362" name="Rectangle 2"/>
          <p:cNvSpPr>
            <a:spLocks noGrp="1" noChangeArrowheads="1"/>
          </p:cNvSpPr>
          <p:nvPr>
            <p:ph type="title"/>
          </p:nvPr>
        </p:nvSpPr>
        <p:spPr/>
        <p:txBody>
          <a:bodyPr/>
          <a:lstStyle/>
          <a:p>
            <a:pPr eaLnBrk="1" hangingPunct="1">
              <a:defRPr/>
            </a:pPr>
            <a:r>
              <a:rPr lang="en-US" sz="3600" b="1" dirty="0" smtClean="0">
                <a:solidFill>
                  <a:schemeClr val="tx2">
                    <a:lumMod val="50000"/>
                  </a:schemeClr>
                </a:solidFill>
              </a:rPr>
              <a:t>Research questions</a:t>
            </a:r>
          </a:p>
        </p:txBody>
      </p:sp>
      <p:sp>
        <p:nvSpPr>
          <p:cNvPr id="15363" name="Rectangle 3"/>
          <p:cNvSpPr>
            <a:spLocks noGrp="1" noChangeArrowheads="1"/>
          </p:cNvSpPr>
          <p:nvPr>
            <p:ph type="body" idx="1"/>
          </p:nvPr>
        </p:nvSpPr>
        <p:spPr>
          <a:xfrm>
            <a:off x="381000" y="1143000"/>
            <a:ext cx="8229600" cy="5562600"/>
          </a:xfrm>
        </p:spPr>
        <p:txBody>
          <a:bodyPr/>
          <a:lstStyle/>
          <a:p>
            <a:pPr eaLnBrk="1" hangingPunct="1">
              <a:buClr>
                <a:srgbClr val="003300"/>
              </a:buClr>
              <a:buSzPct val="110000"/>
              <a:buFontTx/>
              <a:buChar char="•"/>
              <a:defRPr/>
            </a:pPr>
            <a:r>
              <a:rPr lang="en-US" dirty="0" smtClean="0">
                <a:latin typeface="Times New Roman" pitchFamily="18" charset="0"/>
              </a:rPr>
              <a:t>Most important section, because it describes the issues and questions that need to be resolved. </a:t>
            </a:r>
          </a:p>
          <a:p>
            <a:pPr marL="0" indent="0" eaLnBrk="1" hangingPunct="1">
              <a:buClr>
                <a:srgbClr val="003300"/>
              </a:buClr>
              <a:buSzPct val="110000"/>
              <a:buNone/>
              <a:defRPr/>
            </a:pPr>
            <a:endParaRPr lang="en-US" sz="1800" dirty="0" smtClean="0">
              <a:latin typeface="Times New Roman" pitchFamily="18" charset="0"/>
            </a:endParaRPr>
          </a:p>
          <a:p>
            <a:pPr eaLnBrk="1" hangingPunct="1">
              <a:buClr>
                <a:srgbClr val="003300"/>
              </a:buClr>
              <a:buSzPct val="110000"/>
              <a:buFontTx/>
              <a:buChar char="•"/>
              <a:defRPr/>
            </a:pPr>
            <a:r>
              <a:rPr lang="en-US" dirty="0" smtClean="0">
                <a:latin typeface="Times New Roman" pitchFamily="18" charset="0"/>
              </a:rPr>
              <a:t>They should be as </a:t>
            </a:r>
            <a:r>
              <a:rPr lang="en-US" dirty="0" smtClean="0">
                <a:effectLst>
                  <a:outerShdw blurRad="38100" dist="38100" dir="2700000" algn="tl">
                    <a:srgbClr val="C0C0C0"/>
                  </a:outerShdw>
                </a:effectLst>
                <a:latin typeface="Arial Narrow" pitchFamily="34" charset="0"/>
              </a:rPr>
              <a:t>precise</a:t>
            </a:r>
            <a:r>
              <a:rPr lang="en-US" dirty="0" smtClean="0">
                <a:latin typeface="Times New Roman" pitchFamily="18" charset="0"/>
              </a:rPr>
              <a:t>, </a:t>
            </a:r>
            <a:r>
              <a:rPr lang="en-US" dirty="0" smtClean="0">
                <a:effectLst>
                  <a:outerShdw blurRad="38100" dist="38100" dir="2700000" algn="tl">
                    <a:srgbClr val="C0C0C0"/>
                  </a:outerShdw>
                </a:effectLst>
                <a:latin typeface="Arial Narrow" pitchFamily="34" charset="0"/>
              </a:rPr>
              <a:t>accurate</a:t>
            </a:r>
            <a:r>
              <a:rPr lang="en-US" dirty="0" smtClean="0">
                <a:latin typeface="Times New Roman" pitchFamily="18" charset="0"/>
              </a:rPr>
              <a:t>, </a:t>
            </a:r>
            <a:r>
              <a:rPr lang="en-US" dirty="0" smtClean="0">
                <a:effectLst>
                  <a:outerShdw blurRad="38100" dist="38100" dir="2700000" algn="tl">
                    <a:srgbClr val="C0C0C0"/>
                  </a:outerShdw>
                </a:effectLst>
                <a:latin typeface="Arial Narrow" pitchFamily="34" charset="0"/>
              </a:rPr>
              <a:t>clear</a:t>
            </a:r>
            <a:r>
              <a:rPr lang="en-US" dirty="0" smtClean="0">
                <a:latin typeface="Times New Roman" pitchFamily="18" charset="0"/>
              </a:rPr>
              <a:t>, and </a:t>
            </a:r>
            <a:r>
              <a:rPr lang="en-US" dirty="0" smtClean="0">
                <a:effectLst>
                  <a:outerShdw blurRad="38100" dist="38100" dir="2700000" algn="tl">
                    <a:srgbClr val="C0C0C0"/>
                  </a:outerShdw>
                </a:effectLst>
                <a:latin typeface="Arial Narrow" pitchFamily="34" charset="0"/>
              </a:rPr>
              <a:t>measurable</a:t>
            </a:r>
            <a:r>
              <a:rPr lang="en-US" dirty="0" smtClean="0">
                <a:latin typeface="Times New Roman" pitchFamily="18" charset="0"/>
              </a:rPr>
              <a:t>.</a:t>
            </a:r>
          </a:p>
          <a:p>
            <a:pPr eaLnBrk="1" hangingPunct="1">
              <a:buClr>
                <a:srgbClr val="003300"/>
              </a:buClr>
              <a:buSzPct val="110000"/>
              <a:buFontTx/>
              <a:buChar char="•"/>
              <a:defRPr/>
            </a:pPr>
            <a:endParaRPr lang="en-US" sz="1800" dirty="0" smtClean="0">
              <a:latin typeface="Times New Roman" pitchFamily="18" charset="0"/>
            </a:endParaRPr>
          </a:p>
          <a:p>
            <a:pPr>
              <a:buFont typeface="Arial" charset="0"/>
              <a:buChar char="•"/>
            </a:pPr>
            <a:r>
              <a:rPr lang="en-US" sz="2400" dirty="0"/>
              <a:t>Without a clear </a:t>
            </a:r>
            <a:r>
              <a:rPr lang="en-US" sz="2400" dirty="0" smtClean="0"/>
              <a:t>Research Questions (objectives</a:t>
            </a:r>
            <a:r>
              <a:rPr lang="en-US" sz="2400" dirty="0"/>
              <a:t>), you might find yourself in the unenviable position of conducting a wonderful test that neglects to answer the key concern of developers on the project team. </a:t>
            </a:r>
            <a:r>
              <a:rPr lang="en-US" sz="2400" dirty="0" smtClean="0"/>
              <a:t>  </a:t>
            </a:r>
            <a:endParaRPr lang="en-US" sz="2400" dirty="0" smtClean="0"/>
          </a:p>
          <a:p>
            <a:pPr>
              <a:buFont typeface="Arial" charset="0"/>
              <a:buChar char="•"/>
            </a:pPr>
            <a:endParaRPr lang="en-US" sz="1800" dirty="0"/>
          </a:p>
          <a:p>
            <a:pPr>
              <a:buFont typeface="Arial" charset="0"/>
              <a:buChar char="•"/>
            </a:pPr>
            <a:r>
              <a:rPr lang="en-US" sz="2400" dirty="0" smtClean="0"/>
              <a:t>Or</a:t>
            </a:r>
            <a:r>
              <a:rPr lang="en-US" sz="2400" dirty="0"/>
              <a:t>, you might find yourself with a test </a:t>
            </a:r>
            <a:r>
              <a:rPr lang="en-US" sz="2400" dirty="0" smtClean="0"/>
              <a:t>submerged </a:t>
            </a:r>
            <a:r>
              <a:rPr lang="en-US" sz="2400" dirty="0"/>
              <a:t>in controversy because no one can agree on what to test.</a:t>
            </a:r>
          </a:p>
          <a:p>
            <a:pPr>
              <a:buFont typeface="Arial" charset="0"/>
              <a:buChar char="•"/>
            </a:pPr>
            <a:endParaRPr lang="en-US" dirty="0"/>
          </a:p>
          <a:p>
            <a:pPr marL="0" indent="0">
              <a:buNone/>
            </a:pPr>
            <a:endParaRPr 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Slide Number Placeholder 3"/>
          <p:cNvSpPr>
            <a:spLocks noGrp="1"/>
          </p:cNvSpPr>
          <p:nvPr>
            <p:ph type="sldNum" sz="quarter" idx="4294967295"/>
          </p:nvPr>
        </p:nvSpPr>
        <p:spPr>
          <a:xfrm>
            <a:off x="7924800" y="6400800"/>
            <a:ext cx="990600" cy="457200"/>
          </a:xfrm>
          <a:prstGeom prst="rect">
            <a:avLst/>
          </a:prstGeom>
          <a:noFill/>
        </p:spPr>
        <p:txBody>
          <a:bodyPr/>
          <a:lstStyle/>
          <a:p>
            <a:fld id="{32EFEE52-6779-4977-BB72-D5FBBAC1448D}" type="slidenum">
              <a:rPr lang="en-US" smtClean="0"/>
              <a:pPr/>
              <a:t>11</a:t>
            </a:fld>
            <a:endParaRPr lang="en-US" dirty="0" smtClean="0"/>
          </a:p>
        </p:txBody>
      </p:sp>
      <p:sp>
        <p:nvSpPr>
          <p:cNvPr id="16386" name="Rectangle 2"/>
          <p:cNvSpPr>
            <a:spLocks noGrp="1" noChangeArrowheads="1"/>
          </p:cNvSpPr>
          <p:nvPr>
            <p:ph type="title"/>
          </p:nvPr>
        </p:nvSpPr>
        <p:spPr/>
        <p:txBody>
          <a:bodyPr/>
          <a:lstStyle/>
          <a:p>
            <a:pPr eaLnBrk="1" hangingPunct="1">
              <a:defRPr/>
            </a:pPr>
            <a:r>
              <a:rPr lang="en-US" b="1" dirty="0" smtClean="0">
                <a:solidFill>
                  <a:schemeClr val="tx2">
                    <a:lumMod val="50000"/>
                  </a:schemeClr>
                </a:solidFill>
              </a:rPr>
              <a:t>Research questions</a:t>
            </a:r>
            <a:endParaRPr lang="en-US" dirty="0" smtClean="0">
              <a:solidFill>
                <a:srgbClr val="003300"/>
              </a:solidFill>
            </a:endParaRPr>
          </a:p>
        </p:txBody>
      </p:sp>
      <p:sp>
        <p:nvSpPr>
          <p:cNvPr id="12292" name="Rectangle 3"/>
          <p:cNvSpPr>
            <a:spLocks noGrp="1" noChangeArrowheads="1"/>
          </p:cNvSpPr>
          <p:nvPr>
            <p:ph type="body" idx="1"/>
          </p:nvPr>
        </p:nvSpPr>
        <p:spPr>
          <a:xfrm>
            <a:off x="457200" y="3505200"/>
            <a:ext cx="8229600" cy="2590800"/>
          </a:xfrm>
        </p:spPr>
        <p:txBody>
          <a:bodyPr/>
          <a:lstStyle/>
          <a:p>
            <a:pPr eaLnBrk="1" hangingPunct="1">
              <a:lnSpc>
                <a:spcPct val="90000"/>
              </a:lnSpc>
              <a:buClr>
                <a:srgbClr val="003300"/>
              </a:buClr>
              <a:buSzPct val="110000"/>
              <a:buFontTx/>
              <a:buChar char="•"/>
            </a:pPr>
            <a:r>
              <a:rPr lang="en-US" dirty="0" smtClean="0">
                <a:latin typeface="Times New Roman" pitchFamily="18" charset="0"/>
              </a:rPr>
              <a:t>These questions are incomplete and vague. They neither state nor imply how to measure or quantify the results.</a:t>
            </a:r>
          </a:p>
          <a:p>
            <a:pPr eaLnBrk="1" hangingPunct="1">
              <a:lnSpc>
                <a:spcPct val="90000"/>
              </a:lnSpc>
              <a:buClr>
                <a:srgbClr val="003300"/>
              </a:buClr>
              <a:buSzPct val="110000"/>
              <a:buFontTx/>
              <a:buChar char="•"/>
            </a:pPr>
            <a:endParaRPr lang="en-US" sz="1800" dirty="0" smtClean="0">
              <a:latin typeface="Times New Roman" pitchFamily="18" charset="0"/>
            </a:endParaRPr>
          </a:p>
          <a:p>
            <a:pPr eaLnBrk="1" hangingPunct="1">
              <a:lnSpc>
                <a:spcPct val="90000"/>
              </a:lnSpc>
              <a:buClr>
                <a:srgbClr val="003300"/>
              </a:buClr>
              <a:buSzPct val="110000"/>
              <a:buFontTx/>
              <a:buChar char="•"/>
            </a:pPr>
            <a:r>
              <a:rPr lang="en-US" dirty="0" smtClean="0">
                <a:latin typeface="Times New Roman" pitchFamily="18" charset="0"/>
              </a:rPr>
              <a:t>A test based on these questions will invariably bias the results favorably.</a:t>
            </a:r>
          </a:p>
        </p:txBody>
      </p:sp>
      <p:sp>
        <p:nvSpPr>
          <p:cNvPr id="12293" name="Text Box 4"/>
          <p:cNvSpPr txBox="1">
            <a:spLocks noChangeArrowheads="1"/>
          </p:cNvSpPr>
          <p:nvPr/>
        </p:nvSpPr>
        <p:spPr bwMode="auto">
          <a:xfrm>
            <a:off x="457200" y="1219200"/>
            <a:ext cx="8229600" cy="2000250"/>
          </a:xfrm>
          <a:prstGeom prst="rect">
            <a:avLst/>
          </a:prstGeom>
          <a:noFill/>
          <a:ln w="9525">
            <a:noFill/>
            <a:miter lim="800000"/>
            <a:headEnd/>
            <a:tailEnd/>
          </a:ln>
        </p:spPr>
        <p:txBody>
          <a:bodyPr>
            <a:spAutoFit/>
          </a:bodyPr>
          <a:lstStyle/>
          <a:p>
            <a:pPr>
              <a:spcBef>
                <a:spcPct val="50000"/>
              </a:spcBef>
            </a:pPr>
            <a:r>
              <a:rPr lang="en-US" sz="2800" dirty="0">
                <a:latin typeface="Times New Roman" pitchFamily="18" charset="0"/>
              </a:rPr>
              <a:t>Examples of unfocused and vague research questions:</a:t>
            </a:r>
          </a:p>
          <a:p>
            <a:pPr lvl="1">
              <a:spcBef>
                <a:spcPct val="50000"/>
              </a:spcBef>
              <a:buSzPct val="40000"/>
              <a:buFontTx/>
              <a:buChar char="•"/>
            </a:pPr>
            <a:r>
              <a:rPr lang="en-US" sz="2400" dirty="0"/>
              <a:t>  </a:t>
            </a:r>
            <a:r>
              <a:rPr lang="en-US" sz="2400" i="1" dirty="0"/>
              <a:t>Is the product usable?</a:t>
            </a:r>
          </a:p>
          <a:p>
            <a:pPr lvl="1">
              <a:spcBef>
                <a:spcPct val="50000"/>
              </a:spcBef>
              <a:buSzPct val="40000"/>
              <a:buFontTx/>
              <a:buChar char="•"/>
            </a:pPr>
            <a:r>
              <a:rPr lang="en-US" sz="2400" i="1" dirty="0"/>
              <a:t>  Is the product ready for release or does it 	need more work?</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Slide Number Placeholder 3"/>
          <p:cNvSpPr>
            <a:spLocks noGrp="1"/>
          </p:cNvSpPr>
          <p:nvPr>
            <p:ph type="sldNum" sz="quarter" idx="4294967295"/>
          </p:nvPr>
        </p:nvSpPr>
        <p:spPr>
          <a:xfrm>
            <a:off x="7924800" y="6400800"/>
            <a:ext cx="990600" cy="457200"/>
          </a:xfrm>
          <a:prstGeom prst="rect">
            <a:avLst/>
          </a:prstGeom>
          <a:noFill/>
        </p:spPr>
        <p:txBody>
          <a:bodyPr/>
          <a:lstStyle/>
          <a:p>
            <a:fld id="{E2893B9C-0E5B-4C85-B545-133B93AED0F0}" type="slidenum">
              <a:rPr lang="en-US" smtClean="0"/>
              <a:pPr/>
              <a:t>12</a:t>
            </a:fld>
            <a:endParaRPr lang="en-US" dirty="0" smtClean="0"/>
          </a:p>
        </p:txBody>
      </p:sp>
      <p:sp>
        <p:nvSpPr>
          <p:cNvPr id="16386" name="Rectangle 2"/>
          <p:cNvSpPr>
            <a:spLocks noGrp="1" noChangeArrowheads="1"/>
          </p:cNvSpPr>
          <p:nvPr>
            <p:ph type="title"/>
          </p:nvPr>
        </p:nvSpPr>
        <p:spPr/>
        <p:txBody>
          <a:bodyPr/>
          <a:lstStyle/>
          <a:p>
            <a:pPr eaLnBrk="1" hangingPunct="1">
              <a:defRPr/>
            </a:pPr>
            <a:r>
              <a:rPr lang="en-US" b="1" dirty="0" smtClean="0">
                <a:solidFill>
                  <a:schemeClr val="tx2">
                    <a:lumMod val="50000"/>
                  </a:schemeClr>
                </a:solidFill>
              </a:rPr>
              <a:t>Research questions  Examples -  </a:t>
            </a:r>
            <a:r>
              <a:rPr lang="en-US" b="1" dirty="0" smtClean="0">
                <a:solidFill>
                  <a:srgbClr val="002060"/>
                </a:solidFill>
              </a:rPr>
              <a:t>Web Sites</a:t>
            </a:r>
            <a:endParaRPr lang="en-US" dirty="0" smtClean="0">
              <a:solidFill>
                <a:srgbClr val="002060"/>
              </a:solidFill>
            </a:endParaRPr>
          </a:p>
        </p:txBody>
      </p:sp>
      <p:sp>
        <p:nvSpPr>
          <p:cNvPr id="13316" name="Content Placeholder 5"/>
          <p:cNvSpPr>
            <a:spLocks noGrp="1"/>
          </p:cNvSpPr>
          <p:nvPr>
            <p:ph idx="1"/>
          </p:nvPr>
        </p:nvSpPr>
        <p:spPr/>
        <p:txBody>
          <a:bodyPr/>
          <a:lstStyle/>
          <a:p>
            <a:pPr>
              <a:buFont typeface="Wingdings" pitchFamily="2" charset="2"/>
              <a:buChar char="ü"/>
            </a:pPr>
            <a:r>
              <a:rPr lang="en-US" dirty="0" smtClean="0">
                <a:latin typeface="Times New Roman" pitchFamily="18" charset="0"/>
                <a:cs typeface="Times New Roman" pitchFamily="18" charset="0"/>
              </a:rPr>
              <a:t>How easily do users understand what is clickable?</a:t>
            </a:r>
          </a:p>
          <a:p>
            <a:pPr>
              <a:buFont typeface="Wingdings" pitchFamily="2" charset="2"/>
              <a:buChar char="ü"/>
            </a:pPr>
            <a:endParaRPr lang="en-US" sz="1200" dirty="0" smtClean="0">
              <a:latin typeface="Times New Roman" pitchFamily="18" charset="0"/>
              <a:cs typeface="Times New Roman" pitchFamily="18" charset="0"/>
            </a:endParaRPr>
          </a:p>
          <a:p>
            <a:pPr>
              <a:buFont typeface="Wingdings" pitchFamily="2" charset="2"/>
              <a:buChar char="ü"/>
            </a:pPr>
            <a:r>
              <a:rPr lang="en-US" dirty="0" smtClean="0">
                <a:latin typeface="Times New Roman" pitchFamily="18" charset="0"/>
                <a:cs typeface="Times New Roman" pitchFamily="18" charset="0"/>
              </a:rPr>
              <a:t>How easily and successfully do users find the products or information they are looking for?</a:t>
            </a:r>
          </a:p>
          <a:p>
            <a:pPr>
              <a:buFont typeface="Wingdings" pitchFamily="2" charset="2"/>
              <a:buChar char="ü"/>
            </a:pPr>
            <a:endParaRPr lang="en-US" sz="1200" dirty="0" smtClean="0">
              <a:latin typeface="Times New Roman" pitchFamily="18" charset="0"/>
              <a:cs typeface="Times New Roman" pitchFamily="18" charset="0"/>
            </a:endParaRPr>
          </a:p>
          <a:p>
            <a:pPr>
              <a:buFont typeface="Wingdings" pitchFamily="2" charset="2"/>
              <a:buChar char="ü"/>
            </a:pPr>
            <a:r>
              <a:rPr lang="en-US" dirty="0" smtClean="0">
                <a:latin typeface="Times New Roman" pitchFamily="18" charset="0"/>
                <a:cs typeface="Times New Roman" pitchFamily="18" charset="0"/>
              </a:rPr>
              <a:t>How easily and successfully do users register?</a:t>
            </a:r>
          </a:p>
          <a:p>
            <a:pPr>
              <a:buFont typeface="Wingdings" pitchFamily="2" charset="2"/>
              <a:buChar char="ü"/>
            </a:pPr>
            <a:endParaRPr lang="en-US" sz="1200" dirty="0" smtClean="0">
              <a:latin typeface="Times New Roman" pitchFamily="18" charset="0"/>
              <a:cs typeface="Times New Roman" pitchFamily="18" charset="0"/>
            </a:endParaRPr>
          </a:p>
          <a:p>
            <a:pPr>
              <a:buFont typeface="Wingdings" pitchFamily="2" charset="2"/>
              <a:buChar char="ü"/>
            </a:pPr>
            <a:r>
              <a:rPr lang="en-US" dirty="0" smtClean="0">
                <a:latin typeface="Times New Roman" pitchFamily="18" charset="0"/>
                <a:cs typeface="Times New Roman" pitchFamily="18" charset="0"/>
              </a:rPr>
              <a:t>Where in the site do users go to find Search? Why?</a:t>
            </a:r>
          </a:p>
          <a:p>
            <a:pPr>
              <a:buFont typeface="Wingdings" pitchFamily="2" charset="2"/>
              <a:buChar char="ü"/>
            </a:pPr>
            <a:endParaRPr lang="en-US" sz="1200" dirty="0" smtClean="0">
              <a:latin typeface="Times New Roman" pitchFamily="18" charset="0"/>
              <a:cs typeface="Times New Roman" pitchFamily="18" charset="0"/>
            </a:endParaRPr>
          </a:p>
          <a:p>
            <a:pPr>
              <a:buFont typeface="Wingdings" pitchFamily="2" charset="2"/>
              <a:buChar char="ü"/>
            </a:pPr>
            <a:r>
              <a:rPr lang="en-US" dirty="0" smtClean="0">
                <a:latin typeface="Times New Roman" pitchFamily="18" charset="0"/>
                <a:cs typeface="Times New Roman" pitchFamily="18" charset="0"/>
              </a:rPr>
              <a:t>How easily can users return to the home page?</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Number Placeholder 3"/>
          <p:cNvSpPr>
            <a:spLocks noGrp="1"/>
          </p:cNvSpPr>
          <p:nvPr>
            <p:ph type="sldNum" sz="quarter" idx="4294967295"/>
          </p:nvPr>
        </p:nvSpPr>
        <p:spPr>
          <a:xfrm>
            <a:off x="7924800" y="6400800"/>
            <a:ext cx="990600" cy="457200"/>
          </a:xfrm>
          <a:prstGeom prst="rect">
            <a:avLst/>
          </a:prstGeom>
          <a:noFill/>
        </p:spPr>
        <p:txBody>
          <a:bodyPr/>
          <a:lstStyle/>
          <a:p>
            <a:fld id="{B3278733-5515-4F06-978C-34E22145A4F7}" type="slidenum">
              <a:rPr lang="en-US" smtClean="0"/>
              <a:pPr/>
              <a:t>13</a:t>
            </a:fld>
            <a:endParaRPr lang="en-US" dirty="0" smtClean="0"/>
          </a:p>
        </p:txBody>
      </p:sp>
      <p:sp>
        <p:nvSpPr>
          <p:cNvPr id="16386" name="Rectangle 2"/>
          <p:cNvSpPr>
            <a:spLocks noGrp="1" noChangeArrowheads="1"/>
          </p:cNvSpPr>
          <p:nvPr>
            <p:ph type="title"/>
          </p:nvPr>
        </p:nvSpPr>
        <p:spPr>
          <a:xfrm>
            <a:off x="381000" y="228600"/>
            <a:ext cx="8458200" cy="636588"/>
          </a:xfrm>
        </p:spPr>
        <p:txBody>
          <a:bodyPr/>
          <a:lstStyle/>
          <a:p>
            <a:pPr eaLnBrk="1" hangingPunct="1">
              <a:defRPr/>
            </a:pPr>
            <a:r>
              <a:rPr lang="en-US" b="1" dirty="0" smtClean="0">
                <a:solidFill>
                  <a:schemeClr val="tx2">
                    <a:lumMod val="50000"/>
                  </a:schemeClr>
                </a:solidFill>
              </a:rPr>
              <a:t>Research questions  Examples-  </a:t>
            </a:r>
            <a:r>
              <a:rPr lang="en-US" b="1" dirty="0" smtClean="0">
                <a:solidFill>
                  <a:srgbClr val="002060"/>
                </a:solidFill>
              </a:rPr>
              <a:t>Small Interfaces</a:t>
            </a:r>
            <a:endParaRPr lang="en-US" dirty="0" smtClean="0">
              <a:solidFill>
                <a:srgbClr val="002060"/>
              </a:solidFill>
            </a:endParaRPr>
          </a:p>
        </p:txBody>
      </p:sp>
      <p:sp>
        <p:nvSpPr>
          <p:cNvPr id="14340" name="Content Placeholder 5"/>
          <p:cNvSpPr>
            <a:spLocks noGrp="1"/>
          </p:cNvSpPr>
          <p:nvPr>
            <p:ph idx="1"/>
          </p:nvPr>
        </p:nvSpPr>
        <p:spPr>
          <a:xfrm>
            <a:off x="457200" y="1447800"/>
            <a:ext cx="8229600" cy="4572000"/>
          </a:xfrm>
        </p:spPr>
        <p:txBody>
          <a:bodyPr/>
          <a:lstStyle/>
          <a:p>
            <a:pPr>
              <a:buFont typeface="Wingdings" pitchFamily="2" charset="2"/>
              <a:buChar char="ü"/>
            </a:pPr>
            <a:r>
              <a:rPr lang="en-US" dirty="0" smtClean="0">
                <a:latin typeface="Times New Roman" pitchFamily="18" charset="0"/>
                <a:cs typeface="Times New Roman" pitchFamily="18" charset="0"/>
              </a:rPr>
              <a:t>How easily do users switch between modes on multi-purpose buttons?</a:t>
            </a:r>
          </a:p>
          <a:p>
            <a:pPr>
              <a:buFont typeface="Wingdings" pitchFamily="2" charset="2"/>
              <a:buChar char="ü"/>
            </a:pPr>
            <a:endParaRPr lang="en-US" sz="1200" dirty="0" smtClean="0">
              <a:latin typeface="Times New Roman" pitchFamily="18" charset="0"/>
              <a:cs typeface="Times New Roman" pitchFamily="18" charset="0"/>
            </a:endParaRPr>
          </a:p>
          <a:p>
            <a:pPr>
              <a:buFont typeface="Wingdings" pitchFamily="2" charset="2"/>
              <a:buChar char="ü"/>
            </a:pPr>
            <a:r>
              <a:rPr lang="en-US" dirty="0" smtClean="0">
                <a:latin typeface="Times New Roman" pitchFamily="18" charset="0"/>
                <a:cs typeface="Times New Roman" pitchFamily="18" charset="0"/>
              </a:rPr>
              <a:t>How well do users understand the symbols and icons?</a:t>
            </a:r>
          </a:p>
          <a:p>
            <a:pPr>
              <a:buFont typeface="Wingdings" pitchFamily="2" charset="2"/>
              <a:buChar char="ü"/>
            </a:pPr>
            <a:endParaRPr lang="en-US" sz="1400" dirty="0" smtClean="0">
              <a:latin typeface="Times New Roman" pitchFamily="18" charset="0"/>
              <a:cs typeface="Times New Roman" pitchFamily="18" charset="0"/>
            </a:endParaRPr>
          </a:p>
          <a:p>
            <a:pPr>
              <a:buFont typeface="Wingdings" pitchFamily="2" charset="2"/>
              <a:buChar char="ü"/>
            </a:pPr>
            <a:r>
              <a:rPr lang="en-US" dirty="0" smtClean="0">
                <a:latin typeface="Times New Roman" pitchFamily="18" charset="0"/>
                <a:cs typeface="Times New Roman" pitchFamily="18" charset="0"/>
              </a:rPr>
              <a:t>Which ones are problematic? Why?</a:t>
            </a:r>
          </a:p>
          <a:p>
            <a:pPr>
              <a:buFont typeface="Wingdings" pitchFamily="2" charset="2"/>
              <a:buChar char="ü"/>
            </a:pPr>
            <a:endParaRPr lang="en-US" sz="1200" dirty="0" smtClean="0">
              <a:latin typeface="Times New Roman" pitchFamily="18" charset="0"/>
              <a:cs typeface="Times New Roman" pitchFamily="18" charset="0"/>
            </a:endParaRPr>
          </a:p>
          <a:p>
            <a:pPr>
              <a:buFont typeface="Wingdings" pitchFamily="2" charset="2"/>
              <a:buChar char="ü"/>
            </a:pPr>
            <a:r>
              <a:rPr lang="en-US" dirty="0" smtClean="0">
                <a:latin typeface="Times New Roman" pitchFamily="18" charset="0"/>
                <a:cs typeface="Times New Roman" pitchFamily="18" charset="0"/>
              </a:rPr>
              <a:t>How easily do users download updates and features?</a:t>
            </a:r>
          </a:p>
          <a:p>
            <a:pPr>
              <a:buFont typeface="Wingdings" pitchFamily="2" charset="2"/>
              <a:buChar char="ü"/>
            </a:pPr>
            <a:endParaRPr lang="en-US" sz="1200" dirty="0" smtClean="0">
              <a:latin typeface="Times New Roman" pitchFamily="18" charset="0"/>
              <a:cs typeface="Times New Roman" pitchFamily="18" charset="0"/>
            </a:endParaRPr>
          </a:p>
          <a:p>
            <a:pPr>
              <a:buFont typeface="Wingdings" pitchFamily="2" charset="2"/>
              <a:buChar char="ü"/>
            </a:pPr>
            <a:r>
              <a:rPr lang="en-US" dirty="0" smtClean="0">
                <a:latin typeface="Times New Roman" pitchFamily="18" charset="0"/>
                <a:cs typeface="Times New Roman" pitchFamily="18" charset="0"/>
              </a:rPr>
              <a:t>How quickly can users perform common tasks?</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Slide Number Placeholder 3"/>
          <p:cNvSpPr>
            <a:spLocks noGrp="1"/>
          </p:cNvSpPr>
          <p:nvPr>
            <p:ph type="sldNum" sz="quarter" idx="4294967295"/>
          </p:nvPr>
        </p:nvSpPr>
        <p:spPr>
          <a:xfrm>
            <a:off x="7924800" y="6400800"/>
            <a:ext cx="990600" cy="457200"/>
          </a:xfrm>
          <a:prstGeom prst="rect">
            <a:avLst/>
          </a:prstGeom>
          <a:noFill/>
        </p:spPr>
        <p:txBody>
          <a:bodyPr/>
          <a:lstStyle/>
          <a:p>
            <a:fld id="{5860F8C8-1534-48CA-B4B7-F3A2CDB827F8}" type="slidenum">
              <a:rPr lang="en-US" smtClean="0"/>
              <a:pPr/>
              <a:t>14</a:t>
            </a:fld>
            <a:endParaRPr lang="en-US" dirty="0" smtClean="0"/>
          </a:p>
        </p:txBody>
      </p:sp>
      <p:sp>
        <p:nvSpPr>
          <p:cNvPr id="16386" name="Rectangle 2"/>
          <p:cNvSpPr>
            <a:spLocks noGrp="1" noChangeArrowheads="1"/>
          </p:cNvSpPr>
          <p:nvPr>
            <p:ph type="title"/>
          </p:nvPr>
        </p:nvSpPr>
        <p:spPr/>
        <p:txBody>
          <a:bodyPr/>
          <a:lstStyle/>
          <a:p>
            <a:pPr eaLnBrk="1" hangingPunct="1">
              <a:defRPr/>
            </a:pPr>
            <a:r>
              <a:rPr lang="en-US" b="1" dirty="0" smtClean="0">
                <a:solidFill>
                  <a:schemeClr val="tx2">
                    <a:lumMod val="50000"/>
                  </a:schemeClr>
                </a:solidFill>
              </a:rPr>
              <a:t>Research questions  Examples  -  </a:t>
            </a:r>
            <a:r>
              <a:rPr lang="en-US" b="1" dirty="0" smtClean="0">
                <a:solidFill>
                  <a:srgbClr val="002060"/>
                </a:solidFill>
              </a:rPr>
              <a:t>Software</a:t>
            </a:r>
            <a:endParaRPr lang="en-US" dirty="0" smtClean="0">
              <a:solidFill>
                <a:srgbClr val="002060"/>
              </a:solidFill>
            </a:endParaRPr>
          </a:p>
        </p:txBody>
      </p:sp>
      <p:sp>
        <p:nvSpPr>
          <p:cNvPr id="15364" name="Content Placeholder 5"/>
          <p:cNvSpPr>
            <a:spLocks noGrp="1"/>
          </p:cNvSpPr>
          <p:nvPr>
            <p:ph idx="1"/>
          </p:nvPr>
        </p:nvSpPr>
        <p:spPr>
          <a:xfrm>
            <a:off x="457200" y="1447800"/>
            <a:ext cx="8001000" cy="4572000"/>
          </a:xfrm>
        </p:spPr>
        <p:txBody>
          <a:bodyPr/>
          <a:lstStyle/>
          <a:p>
            <a:pPr>
              <a:buFont typeface="Wingdings" pitchFamily="2" charset="2"/>
              <a:buChar char="ü"/>
            </a:pPr>
            <a:r>
              <a:rPr lang="en-US" dirty="0" smtClean="0">
                <a:latin typeface="Times New Roman" pitchFamily="18" charset="0"/>
                <a:cs typeface="Times New Roman" pitchFamily="18" charset="0"/>
              </a:rPr>
              <a:t>How closely does the flow of the software reflect how the user thinks of the work flow?</a:t>
            </a:r>
          </a:p>
          <a:p>
            <a:pPr>
              <a:buFont typeface="Wingdings" pitchFamily="2" charset="2"/>
              <a:buChar char="ü"/>
            </a:pPr>
            <a:endParaRPr lang="en-US" sz="1200" dirty="0" smtClean="0">
              <a:latin typeface="Times New Roman" pitchFamily="18" charset="0"/>
              <a:cs typeface="Times New Roman" pitchFamily="18" charset="0"/>
            </a:endParaRPr>
          </a:p>
          <a:p>
            <a:pPr>
              <a:buFont typeface="Wingdings" pitchFamily="2" charset="2"/>
              <a:buChar char="ü"/>
            </a:pPr>
            <a:r>
              <a:rPr lang="en-US" dirty="0" smtClean="0">
                <a:latin typeface="Times New Roman" pitchFamily="18" charset="0"/>
                <a:cs typeface="Times New Roman" pitchFamily="18" charset="0"/>
              </a:rPr>
              <a:t>How easily and successfully do users find the tools or options they want?</a:t>
            </a:r>
          </a:p>
          <a:p>
            <a:pPr>
              <a:buFont typeface="Wingdings" pitchFamily="2" charset="2"/>
              <a:buChar char="ü"/>
            </a:pPr>
            <a:endParaRPr lang="en-US" sz="1200" dirty="0" smtClean="0">
              <a:latin typeface="Times New Roman" pitchFamily="18" charset="0"/>
              <a:cs typeface="Times New Roman" pitchFamily="18" charset="0"/>
            </a:endParaRPr>
          </a:p>
          <a:p>
            <a:pPr>
              <a:buFont typeface="Wingdings" pitchFamily="2" charset="2"/>
              <a:buChar char="ü"/>
            </a:pPr>
            <a:r>
              <a:rPr lang="en-US" dirty="0" smtClean="0">
                <a:latin typeface="Times New Roman" pitchFamily="18" charset="0"/>
                <a:cs typeface="Times New Roman" pitchFamily="18" charset="0"/>
              </a:rPr>
              <a:t>Do users use the toolbar icons or the standard menus? Why?</a:t>
            </a:r>
          </a:p>
          <a:p>
            <a:pPr>
              <a:buFont typeface="Wingdings" pitchFamily="2" charset="2"/>
              <a:buChar char="ü"/>
            </a:pPr>
            <a:endParaRPr lang="en-US" sz="1200" dirty="0" smtClean="0">
              <a:latin typeface="Times New Roman" pitchFamily="18" charset="0"/>
              <a:cs typeface="Times New Roman" pitchFamily="18" charset="0"/>
            </a:endParaRPr>
          </a:p>
          <a:p>
            <a:pPr>
              <a:buFont typeface="Wingdings" pitchFamily="2" charset="2"/>
              <a:buChar char="ü"/>
            </a:pPr>
            <a:r>
              <a:rPr lang="en-US" dirty="0" smtClean="0">
                <a:latin typeface="Times New Roman" pitchFamily="18" charset="0"/>
                <a:cs typeface="Times New Roman" pitchFamily="18" charset="0"/>
              </a:rPr>
              <a:t>Is the response time a cause of user frustration or errors?</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Number Placeholder 3"/>
          <p:cNvSpPr>
            <a:spLocks noGrp="1"/>
          </p:cNvSpPr>
          <p:nvPr>
            <p:ph type="sldNum" sz="quarter" idx="4294967295"/>
          </p:nvPr>
        </p:nvSpPr>
        <p:spPr>
          <a:xfrm>
            <a:off x="7924800" y="6400800"/>
            <a:ext cx="990600" cy="457200"/>
          </a:xfrm>
          <a:prstGeom prst="rect">
            <a:avLst/>
          </a:prstGeom>
          <a:noFill/>
        </p:spPr>
        <p:txBody>
          <a:bodyPr/>
          <a:lstStyle/>
          <a:p>
            <a:fld id="{C795EDD0-FD80-4763-8F12-8EB30C02A427}" type="slidenum">
              <a:rPr lang="en-US" smtClean="0"/>
              <a:pPr/>
              <a:t>15</a:t>
            </a:fld>
            <a:endParaRPr lang="en-US" dirty="0" smtClean="0"/>
          </a:p>
        </p:txBody>
      </p:sp>
      <p:sp>
        <p:nvSpPr>
          <p:cNvPr id="2" name="Rectangle 2"/>
          <p:cNvSpPr>
            <a:spLocks noGrp="1" noChangeArrowheads="1"/>
          </p:cNvSpPr>
          <p:nvPr>
            <p:ph type="title"/>
          </p:nvPr>
        </p:nvSpPr>
        <p:spPr/>
        <p:txBody>
          <a:bodyPr/>
          <a:lstStyle/>
          <a:p>
            <a:pPr eaLnBrk="1" hangingPunct="1">
              <a:defRPr/>
            </a:pPr>
            <a:r>
              <a:rPr lang="en-US" b="1" dirty="0" smtClean="0">
                <a:solidFill>
                  <a:schemeClr val="tx2">
                    <a:lumMod val="50000"/>
                  </a:schemeClr>
                </a:solidFill>
              </a:rPr>
              <a:t>Research questions  Examples  -  </a:t>
            </a:r>
            <a:r>
              <a:rPr lang="en-US" b="1" dirty="0" smtClean="0">
                <a:solidFill>
                  <a:srgbClr val="002060"/>
                </a:solidFill>
              </a:rPr>
              <a:t>General</a:t>
            </a:r>
            <a:endParaRPr lang="en-US" dirty="0" smtClean="0">
              <a:solidFill>
                <a:srgbClr val="002060"/>
              </a:solidFill>
            </a:endParaRPr>
          </a:p>
        </p:txBody>
      </p:sp>
      <p:sp>
        <p:nvSpPr>
          <p:cNvPr id="16388" name="Content Placeholder 5"/>
          <p:cNvSpPr>
            <a:spLocks noGrp="1"/>
          </p:cNvSpPr>
          <p:nvPr>
            <p:ph idx="1"/>
          </p:nvPr>
        </p:nvSpPr>
        <p:spPr>
          <a:xfrm>
            <a:off x="457200" y="1219200"/>
            <a:ext cx="8305800" cy="4953000"/>
          </a:xfrm>
        </p:spPr>
        <p:txBody>
          <a:bodyPr/>
          <a:lstStyle/>
          <a:p>
            <a:pPr>
              <a:buFont typeface="Wingdings" pitchFamily="2" charset="2"/>
              <a:buChar char="ü"/>
            </a:pPr>
            <a:r>
              <a:rPr lang="en-US" sz="2400" dirty="0" smtClean="0">
                <a:latin typeface="Times New Roman" pitchFamily="18" charset="0"/>
                <a:cs typeface="Times New Roman" pitchFamily="18" charset="0"/>
              </a:rPr>
              <a:t>What obstacles prevent users from completing installation and set up?</a:t>
            </a:r>
          </a:p>
          <a:p>
            <a:pPr>
              <a:buFont typeface="Wingdings" pitchFamily="2" charset="2"/>
              <a:buChar char="ü"/>
            </a:pPr>
            <a:endParaRPr lang="en-US" sz="800" dirty="0" smtClean="0">
              <a:latin typeface="Times New Roman" pitchFamily="18" charset="0"/>
              <a:cs typeface="Times New Roman" pitchFamily="18" charset="0"/>
            </a:endParaRPr>
          </a:p>
          <a:p>
            <a:pPr>
              <a:buFont typeface="Wingdings" pitchFamily="2" charset="2"/>
              <a:buChar char="ü"/>
            </a:pPr>
            <a:r>
              <a:rPr lang="en-US" sz="2400" dirty="0" smtClean="0">
                <a:latin typeface="Times New Roman" pitchFamily="18" charset="0"/>
                <a:cs typeface="Times New Roman" pitchFamily="18" charset="0"/>
              </a:rPr>
              <a:t>Can users perform common tasks within established benchmarks?</a:t>
            </a:r>
          </a:p>
          <a:p>
            <a:pPr>
              <a:buFont typeface="Wingdings" pitchFamily="2" charset="2"/>
              <a:buChar char="ü"/>
            </a:pPr>
            <a:endParaRPr lang="en-US" sz="800" dirty="0" smtClean="0">
              <a:latin typeface="Times New Roman" pitchFamily="18" charset="0"/>
              <a:cs typeface="Times New Roman" pitchFamily="18" charset="0"/>
            </a:endParaRPr>
          </a:p>
          <a:p>
            <a:pPr>
              <a:buFont typeface="Wingdings" pitchFamily="2" charset="2"/>
              <a:buChar char="ü"/>
            </a:pPr>
            <a:r>
              <a:rPr lang="en-US" sz="2400" dirty="0" smtClean="0">
                <a:latin typeface="Times New Roman" pitchFamily="18" charset="0"/>
                <a:cs typeface="Times New Roman" pitchFamily="18" charset="0"/>
              </a:rPr>
              <a:t>What are the major usability flaws that prevent users from completing the most common tasks?</a:t>
            </a:r>
          </a:p>
          <a:p>
            <a:pPr>
              <a:buFont typeface="Wingdings" pitchFamily="2" charset="2"/>
              <a:buChar char="ü"/>
            </a:pPr>
            <a:endParaRPr lang="en-US" sz="800" dirty="0" smtClean="0">
              <a:latin typeface="Times New Roman" pitchFamily="18" charset="0"/>
              <a:cs typeface="Times New Roman" pitchFamily="18" charset="0"/>
            </a:endParaRPr>
          </a:p>
          <a:p>
            <a:pPr>
              <a:buFont typeface="Wingdings" pitchFamily="2" charset="2"/>
              <a:buChar char="ü"/>
            </a:pPr>
            <a:endParaRPr lang="en-US" sz="800" dirty="0" smtClean="0">
              <a:latin typeface="Times New Roman" pitchFamily="18" charset="0"/>
              <a:cs typeface="Times New Roman" pitchFamily="18" charset="0"/>
            </a:endParaRPr>
          </a:p>
          <a:p>
            <a:pPr>
              <a:buFont typeface="Wingdings" pitchFamily="2" charset="2"/>
              <a:buChar char="ü"/>
            </a:pPr>
            <a:r>
              <a:rPr lang="en-US" sz="2400" dirty="0" smtClean="0">
                <a:latin typeface="Times New Roman" pitchFamily="18" charset="0"/>
                <a:cs typeface="Times New Roman" pitchFamily="18" charset="0"/>
              </a:rPr>
              <a:t>How does ease-of-use compare between our product and the competition?</a:t>
            </a:r>
          </a:p>
          <a:p>
            <a:pPr>
              <a:buFont typeface="Wingdings" pitchFamily="2" charset="2"/>
              <a:buChar char="ü"/>
            </a:pPr>
            <a:endParaRPr lang="en-US" sz="800" dirty="0" smtClean="0">
              <a:latin typeface="Times New Roman" pitchFamily="18" charset="0"/>
              <a:cs typeface="Times New Roman" pitchFamily="18" charset="0"/>
            </a:endParaRPr>
          </a:p>
          <a:p>
            <a:pPr>
              <a:buFont typeface="Wingdings" pitchFamily="2" charset="2"/>
              <a:buChar char="ü"/>
            </a:pPr>
            <a:r>
              <a:rPr lang="en-US" sz="2400" dirty="0" smtClean="0">
                <a:latin typeface="Times New Roman" pitchFamily="18" charset="0"/>
                <a:cs typeface="Times New Roman" pitchFamily="18" charset="0"/>
              </a:rPr>
              <a:t>Is there an appropriate balance of ease of use and ease of learning?</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Slide Number Placeholder 3"/>
          <p:cNvSpPr>
            <a:spLocks noGrp="1"/>
          </p:cNvSpPr>
          <p:nvPr>
            <p:ph type="sldNum" sz="quarter" idx="4294967295"/>
          </p:nvPr>
        </p:nvSpPr>
        <p:spPr>
          <a:xfrm>
            <a:off x="7924800" y="6400800"/>
            <a:ext cx="990600" cy="457200"/>
          </a:xfrm>
          <a:prstGeom prst="rect">
            <a:avLst/>
          </a:prstGeom>
          <a:noFill/>
        </p:spPr>
        <p:txBody>
          <a:bodyPr/>
          <a:lstStyle/>
          <a:p>
            <a:fld id="{51965510-1953-4845-B068-25FF5D146EF2}" type="slidenum">
              <a:rPr lang="en-US" smtClean="0"/>
              <a:pPr/>
              <a:t>16</a:t>
            </a:fld>
            <a:endParaRPr lang="en-US" dirty="0" smtClean="0"/>
          </a:p>
        </p:txBody>
      </p:sp>
      <p:sp>
        <p:nvSpPr>
          <p:cNvPr id="16386" name="Rectangle 2"/>
          <p:cNvSpPr>
            <a:spLocks noGrp="1" noChangeArrowheads="1"/>
          </p:cNvSpPr>
          <p:nvPr>
            <p:ph type="title"/>
          </p:nvPr>
        </p:nvSpPr>
        <p:spPr/>
        <p:txBody>
          <a:bodyPr/>
          <a:lstStyle/>
          <a:p>
            <a:pPr eaLnBrk="1" hangingPunct="1">
              <a:defRPr/>
            </a:pPr>
            <a:r>
              <a:rPr lang="en-US" b="1" dirty="0" smtClean="0">
                <a:solidFill>
                  <a:srgbClr val="002060"/>
                </a:solidFill>
              </a:rPr>
              <a:t>Example</a:t>
            </a:r>
            <a:endParaRPr lang="en-US" dirty="0" smtClean="0">
              <a:solidFill>
                <a:srgbClr val="002060"/>
              </a:solidFill>
            </a:endParaRPr>
          </a:p>
        </p:txBody>
      </p:sp>
      <p:sp>
        <p:nvSpPr>
          <p:cNvPr id="17412" name="Content Placeholder 5"/>
          <p:cNvSpPr>
            <a:spLocks noGrp="1"/>
          </p:cNvSpPr>
          <p:nvPr>
            <p:ph idx="1"/>
          </p:nvPr>
        </p:nvSpPr>
        <p:spPr>
          <a:xfrm>
            <a:off x="381000" y="1066800"/>
            <a:ext cx="8534400" cy="5334000"/>
          </a:xfrm>
        </p:spPr>
        <p:txBody>
          <a:bodyPr/>
          <a:lstStyle/>
          <a:p>
            <a:pPr>
              <a:buFont typeface="Wingdings" pitchFamily="2" charset="2"/>
              <a:buNone/>
            </a:pPr>
            <a:r>
              <a:rPr lang="en-US" sz="2400" b="1" dirty="0" smtClean="0">
                <a:latin typeface="Arial Narrow" pitchFamily="34" charset="0"/>
              </a:rPr>
              <a:t>Overall objectives for the study</a:t>
            </a:r>
          </a:p>
          <a:p>
            <a:pPr>
              <a:buFont typeface="Wingdings" pitchFamily="2" charset="2"/>
              <a:buNone/>
            </a:pPr>
            <a:r>
              <a:rPr lang="en-US" sz="2400" dirty="0" smtClean="0">
                <a:latin typeface="Arial Narrow" pitchFamily="34" charset="0"/>
              </a:rPr>
              <a:t>	We will gather baseline data about the overall effectiveness of </a:t>
            </a:r>
            <a:r>
              <a:rPr lang="en-US" sz="2400" i="1" dirty="0" smtClean="0">
                <a:latin typeface="Arial Narrow" pitchFamily="34" charset="0"/>
              </a:rPr>
              <a:t>www.H.com</a:t>
            </a:r>
            <a:r>
              <a:rPr lang="en-US" sz="2400" dirty="0" smtClean="0">
                <a:latin typeface="Arial Narrow" pitchFamily="34" charset="0"/>
              </a:rPr>
              <a:t>. The goals of this study are to:</a:t>
            </a:r>
          </a:p>
          <a:p>
            <a:pPr lvl="1">
              <a:buFont typeface="Arial" charset="0"/>
              <a:buChar char="•"/>
            </a:pPr>
            <a:r>
              <a:rPr lang="en-US" sz="2000" dirty="0" smtClean="0">
                <a:latin typeface="Arial Narrow" pitchFamily="34" charset="0"/>
              </a:rPr>
              <a:t>Assess the overall effectiveness of </a:t>
            </a:r>
            <a:r>
              <a:rPr lang="en-US" sz="2000" i="1" dirty="0" smtClean="0">
                <a:latin typeface="Arial Narrow" pitchFamily="34" charset="0"/>
              </a:rPr>
              <a:t>www.H.com</a:t>
            </a:r>
            <a:r>
              <a:rPr lang="en-US" sz="2000" dirty="0" smtClean="0">
                <a:latin typeface="Arial Narrow" pitchFamily="34" charset="0"/>
              </a:rPr>
              <a:t> for different types of users performing basic, common tasks.</a:t>
            </a:r>
          </a:p>
          <a:p>
            <a:pPr lvl="1">
              <a:buFont typeface="Arial" charset="0"/>
              <a:buChar char="•"/>
            </a:pPr>
            <a:r>
              <a:rPr lang="en-US" sz="2000" dirty="0" smtClean="0">
                <a:latin typeface="Arial Narrow" pitchFamily="34" charset="0"/>
              </a:rPr>
              <a:t>Identify obstacles to completing room reservations on the site.</a:t>
            </a:r>
          </a:p>
          <a:p>
            <a:pPr lvl="1">
              <a:buFont typeface="Arial" charset="0"/>
              <a:buChar char="•"/>
            </a:pPr>
            <a:r>
              <a:rPr lang="en-US" sz="2000" dirty="0" smtClean="0">
                <a:latin typeface="Arial Narrow" pitchFamily="34" charset="0"/>
              </a:rPr>
              <a:t>Create a repeatable usability study protocol.</a:t>
            </a:r>
          </a:p>
          <a:p>
            <a:pPr lvl="1">
              <a:buFont typeface="Arial" charset="0"/>
              <a:buChar char="•"/>
            </a:pPr>
            <a:endParaRPr lang="en-US" sz="1600" dirty="0" smtClean="0">
              <a:latin typeface="Arial Narrow" pitchFamily="34" charset="0"/>
            </a:endParaRPr>
          </a:p>
          <a:p>
            <a:pPr>
              <a:buFont typeface="Wingdings" pitchFamily="2" charset="2"/>
              <a:buNone/>
            </a:pPr>
            <a:r>
              <a:rPr lang="en-US" sz="2400" b="1" dirty="0" smtClean="0">
                <a:latin typeface="Arial Narrow" pitchFamily="34" charset="0"/>
              </a:rPr>
              <a:t>Research questions</a:t>
            </a:r>
          </a:p>
          <a:p>
            <a:pPr>
              <a:buFont typeface="Wingdings" pitchFamily="2" charset="2"/>
              <a:buNone/>
            </a:pPr>
            <a:r>
              <a:rPr lang="en-US" sz="2400" dirty="0" smtClean="0">
                <a:latin typeface="Arial Narrow" pitchFamily="34" charset="0"/>
              </a:rPr>
              <a:t>	In addition, in this study will try to answer these questions:</a:t>
            </a:r>
          </a:p>
          <a:p>
            <a:pPr lvl="1">
              <a:buFont typeface="Arial" charset="0"/>
              <a:buChar char="•"/>
            </a:pPr>
            <a:r>
              <a:rPr lang="en-US" sz="2000" dirty="0" smtClean="0">
                <a:latin typeface="Arial Narrow" pitchFamily="34" charset="0"/>
              </a:rPr>
              <a:t>How easily and successfully do travelers get started with making a reservation on the site?</a:t>
            </a:r>
          </a:p>
          <a:p>
            <a:pPr lvl="1">
              <a:buFont typeface="Arial" charset="0"/>
              <a:buChar char="•"/>
            </a:pPr>
            <a:r>
              <a:rPr lang="en-US" sz="2000" dirty="0" smtClean="0">
                <a:latin typeface="Arial Narrow" pitchFamily="34" charset="0"/>
              </a:rPr>
              <a:t>Does the starting point make any difference in whether travelers are successful in reaching their goal on </a:t>
            </a:r>
            <a:r>
              <a:rPr lang="en-US" sz="2000" i="1" dirty="0" smtClean="0">
                <a:latin typeface="Arial Narrow" pitchFamily="34" charset="0"/>
              </a:rPr>
              <a:t>H.com</a:t>
            </a:r>
            <a:r>
              <a:rPr lang="en-US" sz="2000" dirty="0" smtClean="0">
                <a:latin typeface="Arial Narrow" pitchFamily="34" charset="0"/>
              </a:rPr>
              <a:t>? If so, what are the differences?</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Slide Number Placeholder 3"/>
          <p:cNvSpPr>
            <a:spLocks noGrp="1"/>
          </p:cNvSpPr>
          <p:nvPr>
            <p:ph type="sldNum" sz="quarter" idx="4294967295"/>
          </p:nvPr>
        </p:nvSpPr>
        <p:spPr>
          <a:xfrm>
            <a:off x="7924800" y="6400800"/>
            <a:ext cx="990600" cy="457200"/>
          </a:xfrm>
          <a:prstGeom prst="rect">
            <a:avLst/>
          </a:prstGeom>
          <a:noFill/>
        </p:spPr>
        <p:txBody>
          <a:bodyPr/>
          <a:lstStyle/>
          <a:p>
            <a:fld id="{764984BF-75D6-4F6D-B34B-2F4D26B7117C}" type="slidenum">
              <a:rPr lang="en-US" smtClean="0"/>
              <a:pPr/>
              <a:t>17</a:t>
            </a:fld>
            <a:endParaRPr lang="en-US" dirty="0" smtClean="0"/>
          </a:p>
        </p:txBody>
      </p:sp>
      <p:sp>
        <p:nvSpPr>
          <p:cNvPr id="16386" name="Rectangle 2"/>
          <p:cNvSpPr>
            <a:spLocks noGrp="1" noChangeArrowheads="1"/>
          </p:cNvSpPr>
          <p:nvPr>
            <p:ph type="title"/>
          </p:nvPr>
        </p:nvSpPr>
        <p:spPr/>
        <p:txBody>
          <a:bodyPr/>
          <a:lstStyle/>
          <a:p>
            <a:pPr eaLnBrk="1" hangingPunct="1">
              <a:defRPr/>
            </a:pPr>
            <a:r>
              <a:rPr lang="en-US" b="1" dirty="0" smtClean="0">
                <a:solidFill>
                  <a:srgbClr val="002060"/>
                </a:solidFill>
              </a:rPr>
              <a:t>Example</a:t>
            </a:r>
            <a:endParaRPr lang="en-US" dirty="0" smtClean="0">
              <a:solidFill>
                <a:srgbClr val="002060"/>
              </a:solidFill>
            </a:endParaRPr>
          </a:p>
        </p:txBody>
      </p:sp>
      <p:sp>
        <p:nvSpPr>
          <p:cNvPr id="18436" name="Content Placeholder 5"/>
          <p:cNvSpPr>
            <a:spLocks noGrp="1"/>
          </p:cNvSpPr>
          <p:nvPr>
            <p:ph idx="1"/>
          </p:nvPr>
        </p:nvSpPr>
        <p:spPr>
          <a:xfrm>
            <a:off x="457200" y="1143000"/>
            <a:ext cx="8305800" cy="5029200"/>
          </a:xfrm>
        </p:spPr>
        <p:txBody>
          <a:bodyPr/>
          <a:lstStyle/>
          <a:p>
            <a:pPr>
              <a:buFont typeface="Wingdings" pitchFamily="2" charset="2"/>
              <a:buNone/>
            </a:pPr>
            <a:r>
              <a:rPr lang="en-US" sz="2400" b="1" dirty="0" smtClean="0">
                <a:latin typeface="Arial Narrow" pitchFamily="34" charset="0"/>
              </a:rPr>
              <a:t>Research questions</a:t>
            </a:r>
          </a:p>
          <a:p>
            <a:pPr>
              <a:buFont typeface="Arial" charset="0"/>
              <a:buChar char="•"/>
            </a:pPr>
            <a:r>
              <a:rPr lang="en-US" sz="2400" dirty="0" smtClean="0">
                <a:latin typeface="Arial Narrow" pitchFamily="34" charset="0"/>
              </a:rPr>
              <a:t>What paths do travelers take to completing a booking?</a:t>
            </a:r>
          </a:p>
          <a:p>
            <a:pPr>
              <a:buFont typeface="Arial" charset="0"/>
              <a:buChar char="•"/>
            </a:pPr>
            <a:r>
              <a:rPr lang="en-US" sz="2400" dirty="0" smtClean="0">
                <a:latin typeface="Arial Narrow" pitchFamily="34" charset="0"/>
              </a:rPr>
              <a:t>How well does the site support the paths and goals of the travelers? That is, how closely does the organization and flow of the site match travelers’ expectations?</a:t>
            </a:r>
          </a:p>
          <a:p>
            <a:pPr>
              <a:buFont typeface="Arial" charset="0"/>
              <a:buChar char="•"/>
            </a:pPr>
            <a:r>
              <a:rPr lang="en-US" sz="2400" dirty="0" smtClean="0">
                <a:latin typeface="Arial Narrow" pitchFamily="34" charset="0"/>
              </a:rPr>
              <a:t>What obstacles do travelers encounter on the way to completing a booking, whether using a credit card or rewards?</a:t>
            </a:r>
          </a:p>
          <a:p>
            <a:pPr>
              <a:buFont typeface="Arial" charset="0"/>
              <a:buChar char="•"/>
            </a:pPr>
            <a:r>
              <a:rPr lang="en-US" sz="2400" dirty="0" smtClean="0">
                <a:latin typeface="Arial Narrow" pitchFamily="34" charset="0"/>
              </a:rPr>
              <a:t>What questions do travelers ask as they work through their reservation?</a:t>
            </a:r>
          </a:p>
          <a:p>
            <a:pPr>
              <a:buFont typeface="Arial" charset="0"/>
              <a:buChar char="•"/>
            </a:pPr>
            <a:r>
              <a:rPr lang="en-US" sz="2400" dirty="0" smtClean="0">
                <a:latin typeface="Arial Narrow" pitchFamily="34" charset="0"/>
              </a:rPr>
              <a:t>How do travelers feel about how long it takes them to complete an online booking, both the perceived of time and the number of steps?</a:t>
            </a:r>
          </a:p>
          <a:p>
            <a:pPr>
              <a:buFont typeface="Arial" charset="0"/>
              <a:buChar char="•"/>
            </a:pPr>
            <a:endParaRPr lang="en-US" sz="2400" dirty="0" smtClean="0">
              <a:latin typeface="Arial Narrow" pitchFamily="34" charset="0"/>
              <a:cs typeface="Times New Roman" pitchFamily="18" charset="0"/>
            </a:endParaRPr>
          </a:p>
          <a:p>
            <a:pPr>
              <a:buFont typeface="Arial" charset="0"/>
              <a:buChar char="•"/>
            </a:pPr>
            <a:endParaRPr lang="en-US" sz="2400" dirty="0" smtClean="0">
              <a:latin typeface="Arial Narrow" pitchFamily="34" charset="0"/>
              <a:cs typeface="Times New Roman" pitchFamily="18" charset="0"/>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Slide Number Placeholder 3"/>
          <p:cNvSpPr>
            <a:spLocks noGrp="1"/>
          </p:cNvSpPr>
          <p:nvPr>
            <p:ph type="sldNum" sz="quarter" idx="4294967295"/>
          </p:nvPr>
        </p:nvSpPr>
        <p:spPr>
          <a:xfrm>
            <a:off x="7924800" y="6400800"/>
            <a:ext cx="990600" cy="457200"/>
          </a:xfrm>
          <a:prstGeom prst="rect">
            <a:avLst/>
          </a:prstGeom>
          <a:noFill/>
        </p:spPr>
        <p:txBody>
          <a:bodyPr/>
          <a:lstStyle/>
          <a:p>
            <a:fld id="{E6CE9B45-542B-4012-81EB-EF8868ECA4C7}" type="slidenum">
              <a:rPr lang="en-US" smtClean="0"/>
              <a:pPr/>
              <a:t>18</a:t>
            </a:fld>
            <a:endParaRPr lang="en-US" dirty="0" smtClean="0"/>
          </a:p>
        </p:txBody>
      </p:sp>
      <p:sp>
        <p:nvSpPr>
          <p:cNvPr id="2" name="Rectangle 2"/>
          <p:cNvSpPr>
            <a:spLocks noGrp="1" noChangeArrowheads="1"/>
          </p:cNvSpPr>
          <p:nvPr>
            <p:ph type="title"/>
          </p:nvPr>
        </p:nvSpPr>
        <p:spPr/>
        <p:txBody>
          <a:bodyPr/>
          <a:lstStyle/>
          <a:p>
            <a:pPr eaLnBrk="1" hangingPunct="1">
              <a:defRPr/>
            </a:pPr>
            <a:r>
              <a:rPr lang="en-US" b="1" dirty="0" smtClean="0">
                <a:solidFill>
                  <a:srgbClr val="666699"/>
                </a:solidFill>
              </a:rPr>
              <a:t>Summarize Participant Characteristics</a:t>
            </a:r>
            <a:endParaRPr lang="en-US" dirty="0" smtClean="0">
              <a:solidFill>
                <a:srgbClr val="666699"/>
              </a:solidFill>
            </a:endParaRPr>
          </a:p>
        </p:txBody>
      </p:sp>
      <p:sp>
        <p:nvSpPr>
          <p:cNvPr id="13316" name="Rectangle 4"/>
          <p:cNvSpPr>
            <a:spLocks noGrp="1" noChangeArrowheads="1"/>
          </p:cNvSpPr>
          <p:nvPr>
            <p:ph type="body" idx="1"/>
          </p:nvPr>
        </p:nvSpPr>
        <p:spPr>
          <a:xfrm>
            <a:off x="457200" y="1219200"/>
            <a:ext cx="8229600" cy="5105400"/>
          </a:xfrm>
        </p:spPr>
        <p:txBody>
          <a:bodyPr/>
          <a:lstStyle/>
          <a:p>
            <a:pPr eaLnBrk="1" hangingPunct="1">
              <a:lnSpc>
                <a:spcPct val="90000"/>
              </a:lnSpc>
              <a:buClr>
                <a:srgbClr val="666699"/>
              </a:buClr>
              <a:buSzPct val="60000"/>
              <a:defRPr/>
            </a:pPr>
            <a:r>
              <a:rPr lang="en-US" dirty="0" smtClean="0">
                <a:latin typeface="Times New Roman" pitchFamily="18" charset="0"/>
                <a:cs typeface="Times New Roman" pitchFamily="18" charset="0"/>
              </a:rPr>
              <a:t>Describes the end user(s) of the product to be tested</a:t>
            </a:r>
          </a:p>
          <a:p>
            <a:pPr eaLnBrk="1" hangingPunct="1">
              <a:lnSpc>
                <a:spcPct val="90000"/>
              </a:lnSpc>
              <a:buClr>
                <a:srgbClr val="666699"/>
              </a:buClr>
              <a:buSzPct val="60000"/>
              <a:defRPr/>
            </a:pPr>
            <a:endParaRPr lang="en-US" sz="1800" dirty="0" smtClean="0">
              <a:latin typeface="Times New Roman" pitchFamily="18" charset="0"/>
              <a:cs typeface="Times New Roman" pitchFamily="18" charset="0"/>
            </a:endParaRPr>
          </a:p>
          <a:p>
            <a:pPr eaLnBrk="1" hangingPunct="1">
              <a:lnSpc>
                <a:spcPct val="90000"/>
              </a:lnSpc>
              <a:buClr>
                <a:srgbClr val="666699"/>
              </a:buClr>
              <a:buSzPct val="60000"/>
              <a:defRPr/>
            </a:pPr>
            <a:r>
              <a:rPr lang="en-US" dirty="0" smtClean="0">
                <a:latin typeface="Times New Roman" pitchFamily="18" charset="0"/>
                <a:cs typeface="Times New Roman" pitchFamily="18" charset="0"/>
              </a:rPr>
              <a:t>It is important to work closely with marketing to determine the target population</a:t>
            </a:r>
          </a:p>
          <a:p>
            <a:pPr eaLnBrk="1" hangingPunct="1">
              <a:lnSpc>
                <a:spcPct val="90000"/>
              </a:lnSpc>
              <a:buClr>
                <a:srgbClr val="666699"/>
              </a:buClr>
              <a:buSzPct val="60000"/>
              <a:defRPr/>
            </a:pPr>
            <a:endParaRPr lang="en-US" sz="1800" dirty="0" smtClean="0">
              <a:latin typeface="Times New Roman" pitchFamily="18" charset="0"/>
              <a:cs typeface="Times New Roman" pitchFamily="18" charset="0"/>
            </a:endParaRPr>
          </a:p>
          <a:p>
            <a:pPr>
              <a:buClr>
                <a:srgbClr val="666699"/>
              </a:buClr>
              <a:buSzPct val="60000"/>
              <a:defRPr/>
            </a:pPr>
            <a:r>
              <a:rPr lang="en-US" dirty="0" smtClean="0">
                <a:latin typeface="Times New Roman" pitchFamily="18" charset="0"/>
                <a:cs typeface="Times New Roman" pitchFamily="18" charset="0"/>
              </a:rPr>
              <a:t>One thing to remember when describing the participant characteristics is to use the right number of participants.</a:t>
            </a:r>
          </a:p>
          <a:p>
            <a:pPr>
              <a:buClr>
                <a:srgbClr val="666699"/>
              </a:buClr>
              <a:buSzPct val="60000"/>
              <a:defRPr/>
            </a:pPr>
            <a:endParaRPr lang="en-US" sz="1800" dirty="0" smtClean="0">
              <a:latin typeface="Times New Roman" pitchFamily="18" charset="0"/>
              <a:cs typeface="Times New Roman" pitchFamily="18" charset="0"/>
            </a:endParaRPr>
          </a:p>
          <a:p>
            <a:pPr>
              <a:buClr>
                <a:srgbClr val="666699"/>
              </a:buClr>
              <a:buSzPct val="60000"/>
              <a:defRPr/>
            </a:pPr>
            <a:r>
              <a:rPr lang="en-US" dirty="0" smtClean="0">
                <a:latin typeface="Times New Roman" pitchFamily="18" charset="0"/>
                <a:cs typeface="Times New Roman" pitchFamily="18" charset="0"/>
              </a:rPr>
              <a:t>When it comes to selecting the number of participants to employ for a test, the overriding guideline is </a:t>
            </a:r>
            <a:r>
              <a:rPr lang="en-US" i="1" dirty="0" smtClean="0">
                <a:effectLst>
                  <a:outerShdw blurRad="38100" dist="38100" dir="2700000" algn="tl">
                    <a:srgbClr val="000000">
                      <a:alpha val="43137"/>
                    </a:srgbClr>
                  </a:outerShdw>
                </a:effectLst>
                <a:latin typeface="Times New Roman" pitchFamily="18" charset="0"/>
                <a:cs typeface="Times New Roman" pitchFamily="18" charset="0"/>
              </a:rPr>
              <a:t>‘‘You cannot have too many participants.</a:t>
            </a:r>
            <a:r>
              <a:rPr lang="en-US" dirty="0" smtClean="0">
                <a:latin typeface="Times New Roman" pitchFamily="18" charset="0"/>
                <a:cs typeface="Times New Roman" pitchFamily="18" charset="0"/>
              </a:rPr>
              <a:t>’’</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Slide Number Placeholder 3"/>
          <p:cNvSpPr>
            <a:spLocks noGrp="1"/>
          </p:cNvSpPr>
          <p:nvPr>
            <p:ph type="sldNum" sz="quarter" idx="4294967295"/>
          </p:nvPr>
        </p:nvSpPr>
        <p:spPr>
          <a:xfrm>
            <a:off x="7924800" y="6400800"/>
            <a:ext cx="990600" cy="457200"/>
          </a:xfrm>
          <a:prstGeom prst="rect">
            <a:avLst/>
          </a:prstGeom>
          <a:noFill/>
        </p:spPr>
        <p:txBody>
          <a:bodyPr/>
          <a:lstStyle/>
          <a:p>
            <a:fld id="{2A316D52-013D-43C9-B456-28B177E2E09F}" type="slidenum">
              <a:rPr lang="en-US" smtClean="0"/>
              <a:pPr/>
              <a:t>19</a:t>
            </a:fld>
            <a:endParaRPr lang="en-US" dirty="0" smtClean="0"/>
          </a:p>
        </p:txBody>
      </p:sp>
      <p:sp>
        <p:nvSpPr>
          <p:cNvPr id="2" name="Rectangle 2"/>
          <p:cNvSpPr>
            <a:spLocks noGrp="1" noChangeArrowheads="1"/>
          </p:cNvSpPr>
          <p:nvPr>
            <p:ph type="title"/>
          </p:nvPr>
        </p:nvSpPr>
        <p:spPr/>
        <p:txBody>
          <a:bodyPr/>
          <a:lstStyle/>
          <a:p>
            <a:pPr eaLnBrk="1" hangingPunct="1">
              <a:defRPr/>
            </a:pPr>
            <a:r>
              <a:rPr lang="en-US" b="1" dirty="0" smtClean="0">
                <a:solidFill>
                  <a:srgbClr val="800000"/>
                </a:solidFill>
              </a:rPr>
              <a:t>Method  </a:t>
            </a:r>
            <a:r>
              <a:rPr lang="en-US" dirty="0" smtClean="0">
                <a:solidFill>
                  <a:srgbClr val="800000"/>
                </a:solidFill>
              </a:rPr>
              <a:t> (Test Design)</a:t>
            </a:r>
          </a:p>
        </p:txBody>
      </p:sp>
      <p:sp>
        <p:nvSpPr>
          <p:cNvPr id="22532" name="Rectangle 3"/>
          <p:cNvSpPr>
            <a:spLocks noGrp="1" noChangeArrowheads="1"/>
          </p:cNvSpPr>
          <p:nvPr>
            <p:ph type="body" idx="1"/>
          </p:nvPr>
        </p:nvSpPr>
        <p:spPr>
          <a:xfrm>
            <a:off x="304800" y="990600"/>
            <a:ext cx="8610600" cy="5486400"/>
          </a:xfrm>
        </p:spPr>
        <p:txBody>
          <a:bodyPr/>
          <a:lstStyle/>
          <a:p>
            <a:pPr eaLnBrk="1" hangingPunct="1">
              <a:buClr>
                <a:srgbClr val="800000"/>
              </a:buClr>
              <a:buSzPct val="110000"/>
              <a:buFont typeface="Wingdings" pitchFamily="2" charset="2"/>
              <a:buChar char="§"/>
            </a:pPr>
            <a:r>
              <a:rPr lang="en-US" sz="2400" dirty="0" smtClean="0">
                <a:latin typeface="Times New Roman" pitchFamily="18" charset="0"/>
              </a:rPr>
              <a:t>Description of how your are going to carry out the research.</a:t>
            </a:r>
          </a:p>
          <a:p>
            <a:pPr eaLnBrk="1" hangingPunct="1">
              <a:buClr>
                <a:srgbClr val="800000"/>
              </a:buClr>
              <a:buSzPct val="110000"/>
              <a:buFont typeface="Wingdings" pitchFamily="2" charset="2"/>
              <a:buChar char="§"/>
            </a:pPr>
            <a:endParaRPr lang="en-US" sz="100" dirty="0" smtClean="0">
              <a:latin typeface="Times New Roman" pitchFamily="18" charset="0"/>
            </a:endParaRPr>
          </a:p>
          <a:p>
            <a:pPr lvl="1">
              <a:spcBef>
                <a:spcPct val="50000"/>
              </a:spcBef>
              <a:buClr>
                <a:srgbClr val="800000"/>
              </a:buClr>
              <a:buFont typeface="Arial" charset="0"/>
              <a:buChar char="•"/>
            </a:pPr>
            <a:r>
              <a:rPr lang="en-US" sz="2000" dirty="0" err="1" smtClean="0">
                <a:effectLst>
                  <a:outerShdw blurRad="38100" dist="38100" dir="2700000" algn="tl">
                    <a:srgbClr val="000000">
                      <a:alpha val="43137"/>
                    </a:srgbClr>
                  </a:outerShdw>
                </a:effectLst>
              </a:rPr>
              <a:t>Betweeen</a:t>
            </a:r>
            <a:r>
              <a:rPr lang="en-US" sz="2000" dirty="0" smtClean="0">
                <a:effectLst>
                  <a:outerShdw blurRad="38100" dist="38100" dir="2700000" algn="tl">
                    <a:srgbClr val="000000">
                      <a:alpha val="43137"/>
                    </a:srgbClr>
                  </a:outerShdw>
                </a:effectLst>
              </a:rPr>
              <a:t> Subjects</a:t>
            </a:r>
            <a:r>
              <a:rPr lang="en-US" sz="2000" dirty="0" smtClean="0"/>
              <a:t>: Each </a:t>
            </a:r>
            <a:r>
              <a:rPr lang="en-US" sz="2000" dirty="0"/>
              <a:t>part is tested by a unique set of users.</a:t>
            </a:r>
          </a:p>
          <a:p>
            <a:pPr lvl="1">
              <a:spcBef>
                <a:spcPct val="50000"/>
              </a:spcBef>
              <a:buClr>
                <a:srgbClr val="800000"/>
              </a:buClr>
              <a:buFont typeface="Arial" charset="0"/>
              <a:buChar char="•"/>
            </a:pPr>
            <a:r>
              <a:rPr lang="en-US" sz="2000" dirty="0" err="1" smtClean="0">
                <a:effectLst>
                  <a:outerShdw blurRad="38100" dist="38100" dir="2700000" algn="tl">
                    <a:srgbClr val="000000">
                      <a:alpha val="43137"/>
                    </a:srgbClr>
                  </a:outerShdw>
                </a:effectLst>
              </a:rPr>
              <a:t>Whithin</a:t>
            </a:r>
            <a:r>
              <a:rPr lang="en-US" sz="2000" dirty="0" smtClean="0">
                <a:effectLst>
                  <a:outerShdw blurRad="38100" dist="38100" dir="2700000" algn="tl">
                    <a:srgbClr val="000000">
                      <a:alpha val="43137"/>
                    </a:srgbClr>
                  </a:outerShdw>
                </a:effectLst>
              </a:rPr>
              <a:t> </a:t>
            </a:r>
            <a:r>
              <a:rPr lang="en-US" sz="2000" dirty="0">
                <a:effectLst>
                  <a:outerShdw blurRad="38100" dist="38100" dir="2700000" algn="tl">
                    <a:srgbClr val="000000">
                      <a:alpha val="43137"/>
                    </a:srgbClr>
                  </a:outerShdw>
                </a:effectLst>
              </a:rPr>
              <a:t>Subjects</a:t>
            </a:r>
            <a:r>
              <a:rPr lang="en-US" sz="2000" dirty="0"/>
              <a:t>: </a:t>
            </a:r>
            <a:r>
              <a:rPr lang="en-US" sz="2000" dirty="0" smtClean="0"/>
              <a:t>Same </a:t>
            </a:r>
            <a:r>
              <a:rPr lang="en-US" sz="2000" dirty="0"/>
              <a:t>set of </a:t>
            </a:r>
            <a:r>
              <a:rPr lang="en-US" sz="2000" dirty="0" smtClean="0"/>
              <a:t>users tests all parts.</a:t>
            </a:r>
            <a:endParaRPr lang="en-US" sz="2000" dirty="0"/>
          </a:p>
          <a:p>
            <a:pPr eaLnBrk="1" hangingPunct="1">
              <a:buClr>
                <a:srgbClr val="800000"/>
              </a:buClr>
              <a:buSzPct val="110000"/>
              <a:buFont typeface="Wingdings" pitchFamily="2" charset="2"/>
              <a:buChar char="§"/>
            </a:pPr>
            <a:endParaRPr lang="en-US" sz="1200" dirty="0"/>
          </a:p>
          <a:p>
            <a:pPr>
              <a:spcBef>
                <a:spcPct val="50000"/>
              </a:spcBef>
              <a:buClr>
                <a:srgbClr val="800000"/>
              </a:buClr>
              <a:buFont typeface="Wingdings" pitchFamily="2" charset="2"/>
              <a:buChar char="§"/>
            </a:pPr>
            <a:r>
              <a:rPr lang="en-US" sz="2400" dirty="0"/>
              <a:t>Potential problem of transfer of learning </a:t>
            </a:r>
            <a:r>
              <a:rPr lang="en-US" sz="2400" dirty="0" smtClean="0"/>
              <a:t>effects.  Mitigate </a:t>
            </a:r>
            <a:r>
              <a:rPr lang="en-US" sz="2400" dirty="0"/>
              <a:t>the effects by using </a:t>
            </a:r>
            <a:r>
              <a:rPr lang="en-US" sz="2400" b="1" i="1" dirty="0"/>
              <a:t>counterbalancing</a:t>
            </a:r>
            <a:r>
              <a:rPr lang="en-US" sz="2400" dirty="0" smtClean="0">
                <a:latin typeface="Times New Roman" pitchFamily="18" charset="0"/>
              </a:rPr>
              <a:t>.</a:t>
            </a:r>
          </a:p>
          <a:p>
            <a:pPr>
              <a:spcBef>
                <a:spcPct val="50000"/>
              </a:spcBef>
              <a:buClr>
                <a:srgbClr val="800000"/>
              </a:buClr>
              <a:buFont typeface="Wingdings" pitchFamily="2" charset="2"/>
              <a:buChar char="§"/>
            </a:pPr>
            <a:endParaRPr lang="en-US" sz="1100" dirty="0" smtClean="0">
              <a:latin typeface="Times New Roman" pitchFamily="18" charset="0"/>
            </a:endParaRPr>
          </a:p>
          <a:p>
            <a:pPr>
              <a:buClr>
                <a:srgbClr val="800000"/>
              </a:buClr>
              <a:buFont typeface="Wingdings" pitchFamily="2" charset="2"/>
              <a:buChar char="§"/>
            </a:pPr>
            <a:r>
              <a:rPr lang="en-US" sz="2400" dirty="0"/>
              <a:t>If you are not confident that you can conduct a test with experimental rigor, then by all means keep the test simple. </a:t>
            </a:r>
            <a:r>
              <a:rPr lang="en-US" sz="2400" dirty="0" smtClean="0"/>
              <a:t> The </a:t>
            </a:r>
            <a:r>
              <a:rPr lang="en-US" sz="2400" dirty="0"/>
              <a:t>more straightforward the test, the easier it is to keep everything consistent from session to session. </a:t>
            </a:r>
          </a:p>
          <a:p>
            <a:pPr>
              <a:buClr>
                <a:srgbClr val="800000"/>
              </a:buClr>
              <a:buFont typeface="Wingdings" pitchFamily="2" charset="2"/>
              <a:buChar char="§"/>
            </a:pPr>
            <a:endParaRPr lang="en-US" sz="1200" dirty="0"/>
          </a:p>
          <a:p>
            <a:pPr>
              <a:buClr>
                <a:srgbClr val="800000"/>
              </a:buClr>
              <a:buFont typeface="Wingdings" pitchFamily="2" charset="2"/>
              <a:buChar char="§"/>
            </a:pPr>
            <a:r>
              <a:rPr lang="en-US" sz="2400" dirty="0"/>
              <a:t>B</a:t>
            </a:r>
            <a:r>
              <a:rPr lang="en-US" sz="2400" dirty="0" smtClean="0"/>
              <a:t>etter </a:t>
            </a:r>
            <a:r>
              <a:rPr lang="en-US" sz="2400" dirty="0"/>
              <a:t>to attain meaningful results from a smaller, simpler study than to acquire a wealth of meaningless data from a larger </a:t>
            </a:r>
            <a:r>
              <a:rPr lang="en-US" sz="2400" dirty="0" smtClean="0"/>
              <a:t>study. </a:t>
            </a:r>
            <a:endParaRPr lang="en-US" sz="2400"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p:txBody>
          <a:bodyPr/>
          <a:lstStyle/>
          <a:p>
            <a:pPr eaLnBrk="1" hangingPunct="1">
              <a:defRPr/>
            </a:pPr>
            <a:r>
              <a:rPr lang="en-US" dirty="0" smtClean="0"/>
              <a:t>The Usability Engineering Lifecycle</a:t>
            </a:r>
          </a:p>
        </p:txBody>
      </p:sp>
      <p:sp>
        <p:nvSpPr>
          <p:cNvPr id="4099" name="Rectangle 3"/>
          <p:cNvSpPr>
            <a:spLocks noGrp="1" noChangeArrowheads="1"/>
          </p:cNvSpPr>
          <p:nvPr>
            <p:ph type="body" idx="1"/>
          </p:nvPr>
        </p:nvSpPr>
        <p:spPr>
          <a:xfrm>
            <a:off x="566738" y="1447800"/>
            <a:ext cx="8120062" cy="4876800"/>
          </a:xfrm>
        </p:spPr>
        <p:txBody>
          <a:bodyPr/>
          <a:lstStyle/>
          <a:p>
            <a:pPr algn="ctr" eaLnBrk="1" hangingPunct="1">
              <a:lnSpc>
                <a:spcPct val="90000"/>
              </a:lnSpc>
              <a:buFont typeface="Wingdings" pitchFamily="2" charset="2"/>
              <a:buNone/>
              <a:defRPr/>
            </a:pPr>
            <a:r>
              <a:rPr lang="en-US" dirty="0" smtClean="0">
                <a:solidFill>
                  <a:srgbClr val="002060"/>
                </a:solidFill>
                <a:effectLst>
                  <a:outerShdw blurRad="38100" dist="38100" dir="2700000" algn="tl">
                    <a:srgbClr val="000000">
                      <a:alpha val="43137"/>
                    </a:srgbClr>
                  </a:outerShdw>
                </a:effectLst>
              </a:rPr>
              <a:t>      </a:t>
            </a:r>
            <a:r>
              <a:rPr lang="en-US" dirty="0" smtClean="0">
                <a:solidFill>
                  <a:schemeClr val="accent5">
                    <a:lumMod val="50000"/>
                  </a:schemeClr>
                </a:solidFill>
                <a:effectLst>
                  <a:outerShdw blurRad="38100" dist="38100" dir="2700000" algn="tl">
                    <a:srgbClr val="000000">
                      <a:alpha val="43137"/>
                    </a:srgbClr>
                  </a:outerShdw>
                </a:effectLst>
              </a:rPr>
              <a:t>UE is not a one-shot affair where the user interface is fixed up before release of the product.</a:t>
            </a:r>
          </a:p>
          <a:p>
            <a:pPr eaLnBrk="1" hangingPunct="1">
              <a:lnSpc>
                <a:spcPct val="90000"/>
              </a:lnSpc>
              <a:defRPr/>
            </a:pPr>
            <a:endParaRPr lang="en-US" sz="2400" dirty="0" smtClean="0"/>
          </a:p>
          <a:p>
            <a:pPr eaLnBrk="1" hangingPunct="1">
              <a:lnSpc>
                <a:spcPct val="90000"/>
              </a:lnSpc>
              <a:defRPr/>
            </a:pPr>
            <a:r>
              <a:rPr lang="en-US" dirty="0" smtClean="0"/>
              <a:t>UE is a set of activities that ideally take place throughout the lifecycle of the product, with significant activities happening at the early stages before the user interface has even been designed.</a:t>
            </a:r>
          </a:p>
          <a:p>
            <a:pPr eaLnBrk="1" hangingPunct="1">
              <a:lnSpc>
                <a:spcPct val="90000"/>
              </a:lnSpc>
              <a:defRPr/>
            </a:pPr>
            <a:endParaRPr lang="en-US" sz="2400" dirty="0" smtClean="0"/>
          </a:p>
          <a:p>
            <a:pPr eaLnBrk="1" hangingPunct="1">
              <a:lnSpc>
                <a:spcPct val="90000"/>
              </a:lnSpc>
              <a:defRPr/>
            </a:pPr>
            <a:r>
              <a:rPr lang="en-US" dirty="0" smtClean="0"/>
              <a:t>UE can still be successful even if it does not include every possible refinement at all of the stages.</a:t>
            </a:r>
          </a:p>
        </p:txBody>
      </p:sp>
    </p:spTree>
    <p:extLst>
      <p:ext uri="{BB962C8B-B14F-4D97-AF65-F5344CB8AC3E}">
        <p14:creationId xmlns:p14="http://schemas.microsoft.com/office/powerpoint/2010/main" val="188286395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Slide Number Placeholder 3"/>
          <p:cNvSpPr>
            <a:spLocks noGrp="1"/>
          </p:cNvSpPr>
          <p:nvPr>
            <p:ph type="sldNum" sz="quarter" idx="4294967295"/>
          </p:nvPr>
        </p:nvSpPr>
        <p:spPr>
          <a:xfrm>
            <a:off x="7924800" y="6400800"/>
            <a:ext cx="990600" cy="457200"/>
          </a:xfrm>
          <a:prstGeom prst="rect">
            <a:avLst/>
          </a:prstGeom>
          <a:noFill/>
        </p:spPr>
        <p:txBody>
          <a:bodyPr/>
          <a:lstStyle/>
          <a:p>
            <a:fld id="{EF3826EE-9E8D-4A7C-B9F7-DB247C60A208}" type="slidenum">
              <a:rPr lang="en-US" smtClean="0"/>
              <a:pPr/>
              <a:t>20</a:t>
            </a:fld>
            <a:endParaRPr lang="en-US" smtClean="0"/>
          </a:p>
        </p:txBody>
      </p:sp>
      <p:sp>
        <p:nvSpPr>
          <p:cNvPr id="2" name="Rectangle 2"/>
          <p:cNvSpPr>
            <a:spLocks noGrp="1" noChangeArrowheads="1"/>
          </p:cNvSpPr>
          <p:nvPr>
            <p:ph type="title"/>
          </p:nvPr>
        </p:nvSpPr>
        <p:spPr>
          <a:xfrm>
            <a:off x="381000" y="228600"/>
            <a:ext cx="8382000" cy="636588"/>
          </a:xfrm>
        </p:spPr>
        <p:txBody>
          <a:bodyPr/>
          <a:lstStyle/>
          <a:p>
            <a:pPr eaLnBrk="1" hangingPunct="1">
              <a:defRPr/>
            </a:pPr>
            <a:r>
              <a:rPr lang="en-US" sz="2800" b="1" dirty="0" smtClean="0">
                <a:solidFill>
                  <a:srgbClr val="660066"/>
                </a:solidFill>
              </a:rPr>
              <a:t>Guidelines For Ensuring Experimental Rigor</a:t>
            </a:r>
          </a:p>
        </p:txBody>
      </p:sp>
      <p:sp>
        <p:nvSpPr>
          <p:cNvPr id="35844" name="Rectangle 3"/>
          <p:cNvSpPr>
            <a:spLocks noGrp="1" noChangeArrowheads="1"/>
          </p:cNvSpPr>
          <p:nvPr>
            <p:ph type="body" idx="1"/>
          </p:nvPr>
        </p:nvSpPr>
        <p:spPr>
          <a:xfrm>
            <a:off x="457200" y="1143000"/>
            <a:ext cx="8229600" cy="5257800"/>
          </a:xfrm>
        </p:spPr>
        <p:txBody>
          <a:bodyPr/>
          <a:lstStyle/>
          <a:p>
            <a:pPr marL="577850" indent="-577850" eaLnBrk="1" hangingPunct="1">
              <a:buClr>
                <a:srgbClr val="660066"/>
              </a:buClr>
              <a:buSzTx/>
              <a:buFont typeface="Wingdings" pitchFamily="2" charset="2"/>
              <a:buAutoNum type="arabicPeriod"/>
            </a:pPr>
            <a:r>
              <a:rPr lang="en-US" sz="2400" dirty="0" smtClean="0"/>
              <a:t>Employ and adequate number of participants</a:t>
            </a:r>
          </a:p>
          <a:p>
            <a:pPr marL="577850" indent="-577850" eaLnBrk="1" hangingPunct="1">
              <a:buClr>
                <a:srgbClr val="660066"/>
              </a:buClr>
              <a:buSzTx/>
              <a:buFont typeface="Wingdings" pitchFamily="2" charset="2"/>
              <a:buAutoNum type="arabicPeriod"/>
            </a:pPr>
            <a:endParaRPr lang="en-US" sz="1050" dirty="0" smtClean="0"/>
          </a:p>
          <a:p>
            <a:pPr marL="577850" indent="-577850" eaLnBrk="1" hangingPunct="1">
              <a:buClr>
                <a:srgbClr val="660066"/>
              </a:buClr>
              <a:buSzTx/>
              <a:buFont typeface="Wingdings" pitchFamily="2" charset="2"/>
              <a:buAutoNum type="arabicPeriod"/>
            </a:pPr>
            <a:r>
              <a:rPr lang="en-US" sz="2400" dirty="0" smtClean="0"/>
              <a:t>Be consistent</a:t>
            </a:r>
          </a:p>
          <a:p>
            <a:pPr marL="952500" lvl="1" indent="-495300" eaLnBrk="1" hangingPunct="1">
              <a:buClr>
                <a:srgbClr val="660066"/>
              </a:buClr>
              <a:buSzPct val="80000"/>
              <a:buFontTx/>
              <a:buChar char="•"/>
            </a:pPr>
            <a:r>
              <a:rPr lang="en-US" sz="2000" dirty="0" smtClean="0"/>
              <a:t>Use scripts, checklists, have the same monitor for all tests, if possible</a:t>
            </a:r>
          </a:p>
          <a:p>
            <a:pPr marL="952500" lvl="1" indent="-495300" eaLnBrk="1" hangingPunct="1">
              <a:buFont typeface="Wingdings" pitchFamily="2" charset="2"/>
              <a:buNone/>
            </a:pPr>
            <a:endParaRPr lang="en-US" sz="1050" dirty="0" smtClean="0"/>
          </a:p>
          <a:p>
            <a:pPr marL="577850" indent="-577850" eaLnBrk="1" hangingPunct="1">
              <a:buClr>
                <a:srgbClr val="660066"/>
              </a:buClr>
              <a:buSzTx/>
              <a:buFont typeface="Wingdings" pitchFamily="2" charset="2"/>
              <a:buAutoNum type="arabicPeriod" startAt="3"/>
            </a:pPr>
            <a:r>
              <a:rPr lang="en-US" sz="2400" dirty="0" smtClean="0"/>
              <a:t>Confirm the characteristics of your participants</a:t>
            </a:r>
          </a:p>
          <a:p>
            <a:pPr marL="577850" indent="-577850" eaLnBrk="1" hangingPunct="1">
              <a:buClr>
                <a:srgbClr val="660066"/>
              </a:buClr>
              <a:buSzTx/>
              <a:buFont typeface="Wingdings" pitchFamily="2" charset="2"/>
              <a:buAutoNum type="arabicPeriod" startAt="3"/>
            </a:pPr>
            <a:endParaRPr lang="en-US" sz="1050" dirty="0" smtClean="0"/>
          </a:p>
          <a:p>
            <a:pPr marL="577850" indent="-577850" eaLnBrk="1" hangingPunct="1">
              <a:buClr>
                <a:srgbClr val="660066"/>
              </a:buClr>
              <a:buSzTx/>
              <a:buFont typeface="Wingdings" pitchFamily="2" charset="2"/>
              <a:buAutoNum type="arabicPeriod" startAt="4"/>
            </a:pPr>
            <a:r>
              <a:rPr lang="en-US" sz="2400" dirty="0"/>
              <a:t>Note any unusual problems with the test</a:t>
            </a:r>
          </a:p>
          <a:p>
            <a:pPr marL="577850" indent="-577850" eaLnBrk="1" hangingPunct="1">
              <a:buClr>
                <a:srgbClr val="660066"/>
              </a:buClr>
              <a:buSzTx/>
              <a:buFont typeface="Wingdings" pitchFamily="2" charset="2"/>
              <a:buAutoNum type="arabicPeriod" startAt="4"/>
            </a:pPr>
            <a:endParaRPr lang="en-US" sz="1050" dirty="0"/>
          </a:p>
          <a:p>
            <a:pPr marL="577850" indent="-577850" eaLnBrk="1" hangingPunct="1">
              <a:buClr>
                <a:srgbClr val="660066"/>
              </a:buClr>
              <a:buSzTx/>
              <a:buFont typeface="Wingdings" pitchFamily="2" charset="2"/>
              <a:buAutoNum type="arabicPeriod" startAt="4"/>
            </a:pPr>
            <a:r>
              <a:rPr lang="en-US" sz="2400" dirty="0"/>
              <a:t>Have specific goals and objectives in mind</a:t>
            </a:r>
          </a:p>
          <a:p>
            <a:pPr marL="577850" indent="-577850" eaLnBrk="1" hangingPunct="1">
              <a:buClr>
                <a:srgbClr val="660066"/>
              </a:buClr>
              <a:buSzTx/>
              <a:buFont typeface="Wingdings" pitchFamily="2" charset="2"/>
              <a:buAutoNum type="arabicPeriod" startAt="4"/>
            </a:pPr>
            <a:endParaRPr lang="en-US" sz="1050" dirty="0"/>
          </a:p>
          <a:p>
            <a:pPr marL="577850" indent="-577850" eaLnBrk="1" hangingPunct="1">
              <a:buClr>
                <a:srgbClr val="660066"/>
              </a:buClr>
              <a:buSzTx/>
              <a:buFont typeface="Wingdings" pitchFamily="2" charset="2"/>
              <a:buAutoNum type="arabicPeriod" startAt="4"/>
            </a:pPr>
            <a:r>
              <a:rPr lang="en-US" sz="2400" dirty="0">
                <a:effectLst>
                  <a:outerShdw blurRad="38100" dist="38100" dir="2700000" algn="tl">
                    <a:srgbClr val="000000">
                      <a:alpha val="43137"/>
                    </a:srgbClr>
                  </a:outerShdw>
                </a:effectLst>
              </a:rPr>
              <a:t>Conduct a pilot test</a:t>
            </a:r>
          </a:p>
          <a:p>
            <a:pPr marL="577850" indent="-577850" eaLnBrk="1" hangingPunct="1">
              <a:buClr>
                <a:srgbClr val="660066"/>
              </a:buClr>
              <a:buSzTx/>
              <a:buFont typeface="Wingdings" pitchFamily="2" charset="2"/>
              <a:buAutoNum type="arabicPeriod" startAt="4"/>
            </a:pPr>
            <a:endParaRPr lang="en-US" sz="1050" dirty="0"/>
          </a:p>
          <a:p>
            <a:pPr marL="577850" indent="-577850" eaLnBrk="1" hangingPunct="1">
              <a:buClr>
                <a:srgbClr val="660066"/>
              </a:buClr>
              <a:buSzTx/>
              <a:buFont typeface="Wingdings" pitchFamily="2" charset="2"/>
              <a:buAutoNum type="arabicPeriod" startAt="4"/>
            </a:pPr>
            <a:r>
              <a:rPr lang="en-US" sz="2400" dirty="0"/>
              <a:t>Keep it simple</a:t>
            </a:r>
          </a:p>
          <a:p>
            <a:pPr marL="577850" indent="-577850" eaLnBrk="1" hangingPunct="1">
              <a:buClr>
                <a:srgbClr val="660066"/>
              </a:buClr>
              <a:buSzTx/>
              <a:buFont typeface="Wingdings" pitchFamily="2" charset="2"/>
              <a:buAutoNum type="arabicPeriod" startAt="4"/>
            </a:pPr>
            <a:endParaRPr lang="en-US" sz="1050" dirty="0"/>
          </a:p>
          <a:p>
            <a:pPr marL="577850" indent="-577850" eaLnBrk="1" hangingPunct="1">
              <a:buClr>
                <a:srgbClr val="660066"/>
              </a:buClr>
              <a:buSzTx/>
              <a:buFont typeface="Wingdings" pitchFamily="2" charset="2"/>
              <a:buAutoNum type="arabicPeriod" startAt="4"/>
            </a:pPr>
            <a:r>
              <a:rPr lang="en-US" sz="2400" dirty="0"/>
              <a:t>Make the testing environment as realistic as possible</a:t>
            </a:r>
          </a:p>
          <a:p>
            <a:pPr marL="577850" indent="-577850" eaLnBrk="1" hangingPunct="1">
              <a:buClr>
                <a:srgbClr val="660066"/>
              </a:buClr>
              <a:buSzTx/>
              <a:buFont typeface="Wingdings" pitchFamily="2" charset="2"/>
              <a:buAutoNum type="arabicPeriod" startAt="3"/>
            </a:pPr>
            <a:endParaRPr lang="en-US" sz="2400" dirty="0" smtClean="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sz="4000" dirty="0" smtClean="0">
                <a:solidFill>
                  <a:srgbClr val="480000"/>
                </a:solidFill>
              </a:rPr>
              <a:t>Pilot  </a:t>
            </a:r>
            <a:r>
              <a:rPr lang="en-US" sz="4000" dirty="0" smtClean="0">
                <a:solidFill>
                  <a:srgbClr val="480000"/>
                </a:solidFill>
              </a:rPr>
              <a:t>Test</a:t>
            </a:r>
            <a:endParaRPr lang="en-US" sz="4000" dirty="0">
              <a:solidFill>
                <a:srgbClr val="480000"/>
              </a:solidFill>
            </a:endParaRPr>
          </a:p>
        </p:txBody>
      </p:sp>
      <p:sp>
        <p:nvSpPr>
          <p:cNvPr id="12291" name="Content Placeholder 2"/>
          <p:cNvSpPr>
            <a:spLocks noGrp="1"/>
          </p:cNvSpPr>
          <p:nvPr>
            <p:ph idx="1"/>
          </p:nvPr>
        </p:nvSpPr>
        <p:spPr>
          <a:xfrm>
            <a:off x="304800" y="1066800"/>
            <a:ext cx="8534400" cy="5715000"/>
          </a:xfrm>
        </p:spPr>
        <p:txBody>
          <a:bodyPr/>
          <a:lstStyle/>
          <a:p>
            <a:pPr>
              <a:buClr>
                <a:srgbClr val="480000"/>
              </a:buClr>
            </a:pPr>
            <a:r>
              <a:rPr lang="en-US" sz="2400" dirty="0" smtClean="0"/>
              <a:t>No usability testing should be performed without first having tried out the test procedure on a few subjects. </a:t>
            </a:r>
          </a:p>
          <a:p>
            <a:pPr>
              <a:buClr>
                <a:srgbClr val="480000"/>
              </a:buClr>
            </a:pPr>
            <a:endParaRPr lang="en-US" sz="1200" dirty="0" smtClean="0"/>
          </a:p>
          <a:p>
            <a:pPr>
              <a:buClr>
                <a:srgbClr val="480000"/>
              </a:buClr>
            </a:pPr>
            <a:r>
              <a:rPr lang="en-US" sz="2400" dirty="0" smtClean="0"/>
              <a:t>Often, one or two pilot subjects will be enough, but more may be needed for large tests or when the initial pilot tests show severe deficiencies in the test plan. </a:t>
            </a:r>
          </a:p>
          <a:p>
            <a:pPr>
              <a:buClr>
                <a:srgbClr val="480000"/>
              </a:buClr>
            </a:pPr>
            <a:endParaRPr lang="en-US" sz="1200" dirty="0" smtClean="0"/>
          </a:p>
          <a:p>
            <a:pPr>
              <a:buClr>
                <a:srgbClr val="480000"/>
              </a:buClr>
            </a:pPr>
            <a:r>
              <a:rPr lang="en-US" sz="2400" dirty="0" smtClean="0"/>
              <a:t>The first few pilot subjects may people who are easily available to the experimenter; but at </a:t>
            </a:r>
            <a:r>
              <a:rPr lang="en-US" sz="2400" dirty="0"/>
              <a:t>least one </a:t>
            </a:r>
            <a:r>
              <a:rPr lang="en-US" sz="2400" dirty="0" smtClean="0"/>
              <a:t>should from </a:t>
            </a:r>
            <a:r>
              <a:rPr lang="en-US" sz="2400" dirty="0"/>
              <a:t>the same pool as the other test users.</a:t>
            </a:r>
          </a:p>
          <a:p>
            <a:pPr>
              <a:buClr>
                <a:srgbClr val="480000"/>
              </a:buClr>
              <a:defRPr/>
            </a:pPr>
            <a:endParaRPr lang="en-US" sz="1200" dirty="0"/>
          </a:p>
          <a:p>
            <a:pPr>
              <a:buClr>
                <a:srgbClr val="480000"/>
              </a:buClr>
              <a:defRPr/>
            </a:pPr>
            <a:r>
              <a:rPr lang="en-US" sz="2400" dirty="0"/>
              <a:t>During pilot testing, one will typically find  </a:t>
            </a:r>
          </a:p>
          <a:p>
            <a:pPr lvl="1">
              <a:buClr>
                <a:srgbClr val="480000"/>
              </a:buClr>
              <a:defRPr/>
            </a:pPr>
            <a:r>
              <a:rPr lang="en-US" sz="2000" dirty="0" smtClean="0"/>
              <a:t>That </a:t>
            </a:r>
            <a:r>
              <a:rPr lang="en-US" sz="2000" dirty="0"/>
              <a:t>instructions for a tasks are incomprehensible to the users or that they misinterpret them.</a:t>
            </a:r>
          </a:p>
          <a:p>
            <a:pPr lvl="1">
              <a:buClr>
                <a:srgbClr val="480000"/>
              </a:buClr>
              <a:defRPr/>
            </a:pPr>
            <a:r>
              <a:rPr lang="en-US" sz="2000" dirty="0" smtClean="0"/>
              <a:t>A </a:t>
            </a:r>
            <a:r>
              <a:rPr lang="en-US" sz="2000" dirty="0"/>
              <a:t>mismatch between the test tasks and the time planned for each test session.</a:t>
            </a:r>
          </a:p>
          <a:p>
            <a:pPr>
              <a:buClr>
                <a:srgbClr val="480000"/>
              </a:buClr>
            </a:pPr>
            <a:endParaRPr lang="en-US" sz="2400" dirty="0" smtClean="0"/>
          </a:p>
        </p:txBody>
      </p:sp>
    </p:spTree>
    <p:extLst>
      <p:ext uri="{BB962C8B-B14F-4D97-AF65-F5344CB8AC3E}">
        <p14:creationId xmlns:p14="http://schemas.microsoft.com/office/powerpoint/2010/main" val="139751296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smtClean="0"/>
              <a:t> </a:t>
            </a:r>
            <a:r>
              <a:rPr lang="en-US" sz="4000" dirty="0" smtClean="0">
                <a:solidFill>
                  <a:srgbClr val="480000"/>
                </a:solidFill>
              </a:rPr>
              <a:t>Pilot  Test</a:t>
            </a:r>
            <a:endParaRPr lang="en-US" sz="4000" dirty="0">
              <a:solidFill>
                <a:srgbClr val="480000"/>
              </a:solidFill>
            </a:endParaRPr>
          </a:p>
        </p:txBody>
      </p:sp>
      <p:sp>
        <p:nvSpPr>
          <p:cNvPr id="14339" name="Content Placeholder 2"/>
          <p:cNvSpPr>
            <a:spLocks noGrp="1"/>
          </p:cNvSpPr>
          <p:nvPr>
            <p:ph idx="1"/>
          </p:nvPr>
        </p:nvSpPr>
        <p:spPr/>
        <p:txBody>
          <a:bodyPr/>
          <a:lstStyle/>
          <a:p>
            <a:pPr>
              <a:buClr>
                <a:srgbClr val="480000"/>
              </a:buClr>
            </a:pPr>
            <a:r>
              <a:rPr lang="en-US" sz="2400" dirty="0" smtClean="0"/>
              <a:t>Pilot testing can also be used to refine the experimental procedure and to clarify the definitions of various things that are to be measured. </a:t>
            </a:r>
          </a:p>
          <a:p>
            <a:pPr>
              <a:buClr>
                <a:srgbClr val="480000"/>
              </a:buClr>
            </a:pPr>
            <a:endParaRPr lang="en-US" sz="2000" dirty="0" smtClean="0"/>
          </a:p>
          <a:p>
            <a:pPr>
              <a:buClr>
                <a:srgbClr val="480000"/>
              </a:buClr>
            </a:pPr>
            <a:r>
              <a:rPr lang="en-US" sz="2400" dirty="0" smtClean="0"/>
              <a:t>For example, it is often difficult to decide exactly what constitutes a user error or exactly when the user can be said to have completed a given test task.</a:t>
            </a:r>
          </a:p>
          <a:p>
            <a:pPr>
              <a:buClr>
                <a:srgbClr val="480000"/>
              </a:buClr>
            </a:pPr>
            <a:endParaRPr lang="en-US" sz="2000" dirty="0" smtClean="0"/>
          </a:p>
          <a:p>
            <a:pPr>
              <a:buClr>
                <a:srgbClr val="480000"/>
              </a:buClr>
            </a:pPr>
            <a:r>
              <a:rPr lang="en-US" sz="2400" dirty="0" smtClean="0"/>
              <a:t>The pilot test may reveal inconsistencies or weaknesses in the definitions contained in the test plan.</a:t>
            </a:r>
          </a:p>
          <a:p>
            <a:pPr>
              <a:buClr>
                <a:srgbClr val="480000"/>
              </a:buClr>
            </a:pPr>
            <a:endParaRPr lang="en-US" sz="1600" dirty="0" smtClean="0"/>
          </a:p>
          <a:p>
            <a:pPr>
              <a:buClr>
                <a:srgbClr val="480000"/>
              </a:buClr>
            </a:pPr>
            <a:r>
              <a:rPr lang="en-US" sz="2400" dirty="0" smtClean="0"/>
              <a:t>The pilot test also helps to determine if the length of the test is appropriate, difficulties, surprises, etc.</a:t>
            </a:r>
          </a:p>
        </p:txBody>
      </p:sp>
    </p:spTree>
    <p:extLst>
      <p:ext uri="{BB962C8B-B14F-4D97-AF65-F5344CB8AC3E}">
        <p14:creationId xmlns:p14="http://schemas.microsoft.com/office/powerpoint/2010/main" val="397055344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Slide Number Placeholder 3"/>
          <p:cNvSpPr>
            <a:spLocks noGrp="1"/>
          </p:cNvSpPr>
          <p:nvPr>
            <p:ph type="sldNum" sz="quarter" idx="4294967295"/>
          </p:nvPr>
        </p:nvSpPr>
        <p:spPr>
          <a:xfrm>
            <a:off x="7924800" y="6400800"/>
            <a:ext cx="990600" cy="457200"/>
          </a:xfrm>
          <a:prstGeom prst="rect">
            <a:avLst/>
          </a:prstGeom>
          <a:noFill/>
        </p:spPr>
        <p:txBody>
          <a:bodyPr/>
          <a:lstStyle/>
          <a:p>
            <a:fld id="{02B7E7C0-E9E9-4715-A73A-E2E6542CE043}" type="slidenum">
              <a:rPr lang="en-US" smtClean="0"/>
              <a:pPr/>
              <a:t>23</a:t>
            </a:fld>
            <a:endParaRPr lang="en-US" smtClean="0"/>
          </a:p>
        </p:txBody>
      </p:sp>
      <p:sp>
        <p:nvSpPr>
          <p:cNvPr id="2" name="Rectangle 2"/>
          <p:cNvSpPr>
            <a:spLocks noGrp="1" noChangeArrowheads="1"/>
          </p:cNvSpPr>
          <p:nvPr>
            <p:ph type="title"/>
          </p:nvPr>
        </p:nvSpPr>
        <p:spPr/>
        <p:txBody>
          <a:bodyPr/>
          <a:lstStyle/>
          <a:p>
            <a:pPr eaLnBrk="1" hangingPunct="1">
              <a:defRPr/>
            </a:pPr>
            <a:r>
              <a:rPr lang="en-US" smtClean="0">
                <a:solidFill>
                  <a:srgbClr val="4D4D4D"/>
                </a:solidFill>
              </a:rPr>
              <a:t>Task List</a:t>
            </a:r>
          </a:p>
        </p:txBody>
      </p:sp>
      <p:sp>
        <p:nvSpPr>
          <p:cNvPr id="37892" name="Rectangle 3"/>
          <p:cNvSpPr>
            <a:spLocks noGrp="1" noChangeArrowheads="1"/>
          </p:cNvSpPr>
          <p:nvPr>
            <p:ph type="body" idx="1"/>
          </p:nvPr>
        </p:nvSpPr>
        <p:spPr>
          <a:xfrm>
            <a:off x="457200" y="1295400"/>
            <a:ext cx="8382000" cy="4724400"/>
          </a:xfrm>
        </p:spPr>
        <p:txBody>
          <a:bodyPr/>
          <a:lstStyle/>
          <a:p>
            <a:pPr eaLnBrk="1" hangingPunct="1">
              <a:buClr>
                <a:srgbClr val="4D4D4D"/>
              </a:buClr>
              <a:buFont typeface="Wingdings" pitchFamily="2" charset="2"/>
              <a:buChar char="v"/>
            </a:pPr>
            <a:r>
              <a:rPr lang="en-US" dirty="0" smtClean="0">
                <a:latin typeface="Times New Roman" pitchFamily="18" charset="0"/>
              </a:rPr>
              <a:t>Tasks the participants will perform during the test.  </a:t>
            </a:r>
          </a:p>
          <a:p>
            <a:pPr eaLnBrk="1" hangingPunct="1">
              <a:buClr>
                <a:srgbClr val="4D4D4D"/>
              </a:buClr>
              <a:buFont typeface="Wingdings" pitchFamily="2" charset="2"/>
              <a:buChar char="v"/>
            </a:pPr>
            <a:endParaRPr lang="en-US" sz="2000" dirty="0" smtClean="0">
              <a:latin typeface="Times New Roman" pitchFamily="18" charset="0"/>
            </a:endParaRPr>
          </a:p>
          <a:p>
            <a:pPr eaLnBrk="1" hangingPunct="1">
              <a:buClr>
                <a:srgbClr val="4D4D4D"/>
              </a:buClr>
              <a:buFont typeface="Wingdings" pitchFamily="2" charset="2"/>
              <a:buChar char="v"/>
            </a:pPr>
            <a:r>
              <a:rPr lang="en-US" dirty="0" smtClean="0">
                <a:latin typeface="Times New Roman" pitchFamily="18" charset="0"/>
              </a:rPr>
              <a:t>In the early stages of developing the test, the list description is intended for members of the team. You don’t need too much detail.</a:t>
            </a:r>
          </a:p>
          <a:p>
            <a:pPr eaLnBrk="1" hangingPunct="1">
              <a:buClr>
                <a:srgbClr val="4D4D4D"/>
              </a:buClr>
              <a:buFont typeface="Wingdings" pitchFamily="2" charset="2"/>
              <a:buChar char="v"/>
            </a:pPr>
            <a:endParaRPr lang="en-US" sz="2000" dirty="0" smtClean="0">
              <a:latin typeface="Times New Roman" pitchFamily="18" charset="0"/>
            </a:endParaRPr>
          </a:p>
          <a:p>
            <a:pPr eaLnBrk="1" hangingPunct="1">
              <a:buClr>
                <a:srgbClr val="4D4D4D"/>
              </a:buClr>
              <a:buFont typeface="Wingdings" pitchFamily="2" charset="2"/>
              <a:buChar char="v"/>
            </a:pPr>
            <a:r>
              <a:rPr lang="en-US" dirty="0" smtClean="0">
                <a:latin typeface="Times New Roman" pitchFamily="18" charset="0"/>
              </a:rPr>
              <a:t>Later, you will expand the tasks into full-blown </a:t>
            </a:r>
            <a:r>
              <a:rPr lang="en-US" dirty="0" smtClean="0">
                <a:effectLst>
                  <a:outerShdw blurRad="38100" dist="38100" dir="2700000" algn="tl">
                    <a:srgbClr val="000000">
                      <a:alpha val="43137"/>
                    </a:srgbClr>
                  </a:outerShdw>
                </a:effectLst>
                <a:latin typeface="Times New Roman" pitchFamily="18" charset="0"/>
              </a:rPr>
              <a:t>scenarios</a:t>
            </a:r>
            <a:r>
              <a:rPr lang="en-US" dirty="0" smtClean="0">
                <a:latin typeface="Times New Roman" pitchFamily="18" charset="0"/>
              </a:rPr>
              <a:t> will realistic details and context that will enable participants to perform tasks with little intervention.</a:t>
            </a: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lstStyle/>
          <a:p>
            <a:pPr eaLnBrk="1" hangingPunct="1">
              <a:defRPr/>
            </a:pPr>
            <a:r>
              <a:rPr lang="en-US" dirty="0" smtClean="0"/>
              <a:t>Test </a:t>
            </a:r>
            <a:r>
              <a:rPr lang="en-US" dirty="0" smtClean="0"/>
              <a:t>Tasks</a:t>
            </a:r>
          </a:p>
        </p:txBody>
      </p:sp>
      <p:sp>
        <p:nvSpPr>
          <p:cNvPr id="8195" name="Rectangle 3"/>
          <p:cNvSpPr>
            <a:spLocks noGrp="1" noChangeArrowheads="1"/>
          </p:cNvSpPr>
          <p:nvPr>
            <p:ph type="body" idx="1"/>
          </p:nvPr>
        </p:nvSpPr>
        <p:spPr>
          <a:xfrm>
            <a:off x="304800" y="990600"/>
            <a:ext cx="8534400" cy="5715000"/>
          </a:xfrm>
        </p:spPr>
        <p:txBody>
          <a:bodyPr/>
          <a:lstStyle/>
          <a:p>
            <a:pPr eaLnBrk="1" hangingPunct="1">
              <a:lnSpc>
                <a:spcPct val="90000"/>
              </a:lnSpc>
              <a:defRPr/>
            </a:pPr>
            <a:r>
              <a:rPr lang="en-US" sz="2400" b="1" dirty="0" smtClean="0"/>
              <a:t>Basic rule</a:t>
            </a:r>
            <a:r>
              <a:rPr lang="en-US" sz="2400" dirty="0" smtClean="0"/>
              <a:t>:  </a:t>
            </a:r>
            <a:r>
              <a:rPr lang="en-US" sz="2400" dirty="0" smtClean="0">
                <a:effectLst>
                  <a:outerShdw blurRad="38100" dist="38100" dir="2700000" algn="tl">
                    <a:srgbClr val="000000">
                      <a:alpha val="43137"/>
                    </a:srgbClr>
                  </a:outerShdw>
                </a:effectLst>
              </a:rPr>
              <a:t>chose tasks to be as representative as possible of the users to which the system will eventually be put in the field.</a:t>
            </a:r>
          </a:p>
          <a:p>
            <a:pPr eaLnBrk="1" hangingPunct="1">
              <a:lnSpc>
                <a:spcPct val="90000"/>
              </a:lnSpc>
              <a:defRPr/>
            </a:pPr>
            <a:endParaRPr lang="en-US" sz="1400" dirty="0" smtClean="0"/>
          </a:p>
          <a:p>
            <a:pPr eaLnBrk="1" hangingPunct="1">
              <a:lnSpc>
                <a:spcPct val="90000"/>
              </a:lnSpc>
              <a:defRPr/>
            </a:pPr>
            <a:r>
              <a:rPr lang="en-US" sz="2400" dirty="0" smtClean="0"/>
              <a:t>Provide </a:t>
            </a:r>
            <a:r>
              <a:rPr lang="en-US" sz="2400" dirty="0" smtClean="0">
                <a:effectLst>
                  <a:outerShdw blurRad="38100" dist="38100" dir="2700000" algn="tl">
                    <a:srgbClr val="000000">
                      <a:alpha val="43137"/>
                    </a:srgbClr>
                  </a:outerShdw>
                </a:effectLst>
              </a:rPr>
              <a:t>reasonable coverage </a:t>
            </a:r>
            <a:r>
              <a:rPr lang="en-US" sz="2400" dirty="0" smtClean="0"/>
              <a:t>of the most important parts of the User Interface.</a:t>
            </a:r>
          </a:p>
          <a:p>
            <a:pPr eaLnBrk="1" hangingPunct="1">
              <a:lnSpc>
                <a:spcPct val="90000"/>
              </a:lnSpc>
              <a:defRPr/>
            </a:pPr>
            <a:endParaRPr lang="en-US" sz="1400" dirty="0" smtClean="0"/>
          </a:p>
          <a:p>
            <a:pPr marL="533400" indent="-533400" eaLnBrk="1" hangingPunct="1">
              <a:defRPr/>
            </a:pPr>
            <a:r>
              <a:rPr lang="en-US" sz="2400" dirty="0"/>
              <a:t>Tasks should be small enough to be completed within the time limits of the user test, but not so small that they become trivial.</a:t>
            </a:r>
          </a:p>
          <a:p>
            <a:pPr marL="533400" indent="-533400" eaLnBrk="1" hangingPunct="1">
              <a:defRPr/>
            </a:pPr>
            <a:endParaRPr lang="en-US" sz="1400" dirty="0"/>
          </a:p>
          <a:p>
            <a:pPr marL="533400" indent="-533400" eaLnBrk="1" hangingPunct="1">
              <a:defRPr/>
            </a:pPr>
            <a:r>
              <a:rPr lang="en-US" sz="2400" dirty="0"/>
              <a:t>Specify precisely what result the user is being asked to produce.</a:t>
            </a:r>
          </a:p>
          <a:p>
            <a:pPr marL="533400" indent="-533400" eaLnBrk="1" hangingPunct="1">
              <a:defRPr/>
            </a:pPr>
            <a:endParaRPr lang="en-US" sz="1400" dirty="0"/>
          </a:p>
          <a:p>
            <a:pPr marL="533400" indent="-533400" eaLnBrk="1" hangingPunct="1">
              <a:buNone/>
              <a:defRPr/>
            </a:pPr>
            <a:r>
              <a:rPr lang="en-US" sz="2400" dirty="0">
                <a:effectLst>
                  <a:outerShdw blurRad="38100" dist="38100" dir="2700000" algn="tl">
                    <a:srgbClr val="000000">
                      <a:alpha val="43137"/>
                    </a:srgbClr>
                  </a:outerShdw>
                </a:effectLst>
              </a:rPr>
              <a:t>Example</a:t>
            </a:r>
            <a:r>
              <a:rPr lang="en-US" sz="2400" dirty="0"/>
              <a:t>: Spreadsheet tasks</a:t>
            </a:r>
          </a:p>
          <a:p>
            <a:pPr marL="914400" lvl="1" indent="-457200" eaLnBrk="1" hangingPunct="1">
              <a:buSzPct val="80000"/>
              <a:buFont typeface="Wingdings" pitchFamily="2" charset="2"/>
              <a:buAutoNum type="arabicPeriod"/>
              <a:defRPr/>
            </a:pPr>
            <a:r>
              <a:rPr lang="en-US" sz="2000" dirty="0"/>
              <a:t>Enter sales figures for six regions for each of the four quarters (sample numbers given)</a:t>
            </a:r>
          </a:p>
          <a:p>
            <a:pPr marL="914400" lvl="1" indent="-457200" eaLnBrk="1" hangingPunct="1">
              <a:buSzPct val="80000"/>
              <a:buFont typeface="Wingdings" pitchFamily="2" charset="2"/>
              <a:buAutoNum type="arabicPeriod"/>
              <a:defRPr/>
            </a:pPr>
            <a:r>
              <a:rPr lang="en-US" sz="2000" dirty="0"/>
              <a:t>Obtain totals and percentages</a:t>
            </a:r>
          </a:p>
          <a:p>
            <a:pPr marL="914400" lvl="1" indent="-457200" eaLnBrk="1" hangingPunct="1">
              <a:buSzPct val="80000"/>
              <a:buFont typeface="Wingdings" pitchFamily="2" charset="2"/>
              <a:buAutoNum type="arabicPeriod"/>
              <a:defRPr/>
            </a:pPr>
            <a:r>
              <a:rPr lang="en-US" sz="2000" dirty="0"/>
              <a:t>Construct a bar chart showing trends across regions</a:t>
            </a:r>
          </a:p>
          <a:p>
            <a:pPr eaLnBrk="1" hangingPunct="1">
              <a:lnSpc>
                <a:spcPct val="90000"/>
              </a:lnSpc>
              <a:defRPr/>
            </a:pPr>
            <a:endParaRPr lang="en-US" sz="1600" dirty="0" smtClean="0"/>
          </a:p>
        </p:txBody>
      </p:sp>
    </p:spTree>
    <p:extLst>
      <p:ext uri="{BB962C8B-B14F-4D97-AF65-F5344CB8AC3E}">
        <p14:creationId xmlns:p14="http://schemas.microsoft.com/office/powerpoint/2010/main" val="1879067892"/>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lstStyle/>
          <a:p>
            <a:pPr eaLnBrk="1" hangingPunct="1">
              <a:defRPr/>
            </a:pPr>
            <a:r>
              <a:rPr lang="en-US" dirty="0" smtClean="0">
                <a:solidFill>
                  <a:schemeClr val="accent2"/>
                </a:solidFill>
              </a:rPr>
              <a:t>Test Tasks</a:t>
            </a:r>
          </a:p>
        </p:txBody>
      </p:sp>
      <p:sp>
        <p:nvSpPr>
          <p:cNvPr id="10243" name="Rectangle 3"/>
          <p:cNvSpPr>
            <a:spLocks noGrp="1" noChangeArrowheads="1"/>
          </p:cNvSpPr>
          <p:nvPr>
            <p:ph type="body" idx="1"/>
          </p:nvPr>
        </p:nvSpPr>
        <p:spPr>
          <a:xfrm>
            <a:off x="228600" y="1066800"/>
            <a:ext cx="8686800" cy="5410200"/>
          </a:xfrm>
        </p:spPr>
        <p:txBody>
          <a:bodyPr/>
          <a:lstStyle/>
          <a:p>
            <a:pPr marL="533400" indent="-533400" eaLnBrk="1" hangingPunct="1">
              <a:lnSpc>
                <a:spcPct val="90000"/>
              </a:lnSpc>
              <a:defRPr/>
            </a:pPr>
            <a:r>
              <a:rPr lang="en-US" sz="2400" dirty="0" smtClean="0"/>
              <a:t>Test tasks should never be frivolous, humorous, or offensive (mustache president)</a:t>
            </a:r>
          </a:p>
          <a:p>
            <a:pPr marL="533400" indent="-533400" eaLnBrk="1" hangingPunct="1">
              <a:lnSpc>
                <a:spcPct val="90000"/>
              </a:lnSpc>
              <a:defRPr/>
            </a:pPr>
            <a:endParaRPr lang="en-US" sz="1800" dirty="0" smtClean="0"/>
          </a:p>
          <a:p>
            <a:pPr marL="533400" indent="-533400" eaLnBrk="1" hangingPunct="1">
              <a:lnSpc>
                <a:spcPct val="90000"/>
              </a:lnSpc>
              <a:defRPr/>
            </a:pPr>
            <a:r>
              <a:rPr lang="en-US" sz="2400" dirty="0" smtClean="0"/>
              <a:t>All tasks should be </a:t>
            </a:r>
            <a:r>
              <a:rPr lang="en-US" sz="2400" dirty="0" smtClean="0">
                <a:effectLst>
                  <a:outerShdw blurRad="38100" dist="38100" dir="2700000" algn="tl">
                    <a:srgbClr val="000000">
                      <a:alpha val="43137"/>
                    </a:srgbClr>
                  </a:outerShdw>
                </a:effectLst>
              </a:rPr>
              <a:t>business-oriented</a:t>
            </a:r>
            <a:r>
              <a:rPr lang="en-US" sz="2400" dirty="0" smtClean="0"/>
              <a:t> and as </a:t>
            </a:r>
            <a:r>
              <a:rPr lang="en-US" sz="2400" dirty="0" smtClean="0">
                <a:effectLst>
                  <a:outerShdw blurRad="38100" dist="38100" dir="2700000" algn="tl">
                    <a:srgbClr val="000000">
                      <a:alpha val="43137"/>
                    </a:srgbClr>
                  </a:outerShdw>
                </a:effectLst>
              </a:rPr>
              <a:t>realistic</a:t>
            </a:r>
            <a:r>
              <a:rPr lang="en-US" sz="2400" dirty="0" smtClean="0"/>
              <a:t> as possible</a:t>
            </a:r>
          </a:p>
          <a:p>
            <a:pPr marL="533400" indent="-533400" eaLnBrk="1" hangingPunct="1">
              <a:lnSpc>
                <a:spcPct val="90000"/>
              </a:lnSpc>
              <a:defRPr/>
            </a:pPr>
            <a:endParaRPr lang="en-US" sz="1800" dirty="0" smtClean="0"/>
          </a:p>
          <a:p>
            <a:pPr marL="533400" indent="-533400" eaLnBrk="1" hangingPunct="1">
              <a:lnSpc>
                <a:spcPct val="90000"/>
              </a:lnSpc>
              <a:defRPr/>
            </a:pPr>
            <a:r>
              <a:rPr lang="en-US" sz="2400" dirty="0" smtClean="0"/>
              <a:t>The tasks can also be used to </a:t>
            </a:r>
            <a:r>
              <a:rPr lang="en-US" sz="2400" dirty="0" smtClean="0">
                <a:effectLst>
                  <a:outerShdw blurRad="38100" dist="38100" dir="2700000" algn="tl">
                    <a:srgbClr val="000000">
                      <a:alpha val="43137"/>
                    </a:srgbClr>
                  </a:outerShdw>
                </a:effectLst>
              </a:rPr>
              <a:t>increase the user’s confidence</a:t>
            </a:r>
            <a:r>
              <a:rPr lang="en-US" sz="2400" dirty="0" smtClean="0"/>
              <a:t>.  The first task should always be extremely simple to guarantee an early success experience.</a:t>
            </a:r>
          </a:p>
          <a:p>
            <a:pPr marL="533400" indent="-533400" eaLnBrk="1" hangingPunct="1">
              <a:lnSpc>
                <a:spcPct val="90000"/>
              </a:lnSpc>
              <a:defRPr/>
            </a:pPr>
            <a:endParaRPr lang="en-US" sz="2400" dirty="0" smtClean="0"/>
          </a:p>
          <a:p>
            <a:pPr marL="533400" indent="-533400" eaLnBrk="1" hangingPunct="1">
              <a:lnSpc>
                <a:spcPct val="90000"/>
              </a:lnSpc>
              <a:defRPr/>
            </a:pPr>
            <a:r>
              <a:rPr lang="en-US" sz="2400" dirty="0" smtClean="0"/>
              <a:t>Tasks are normally given to users in writing (paper or computer window).</a:t>
            </a:r>
          </a:p>
          <a:p>
            <a:pPr marL="533400" indent="-533400" eaLnBrk="1" hangingPunct="1">
              <a:lnSpc>
                <a:spcPct val="90000"/>
              </a:lnSpc>
              <a:defRPr/>
            </a:pPr>
            <a:endParaRPr lang="en-US" sz="1400" dirty="0"/>
          </a:p>
          <a:p>
            <a:pPr marL="533400" indent="-533400" eaLnBrk="1" hangingPunct="1">
              <a:lnSpc>
                <a:spcPct val="90000"/>
              </a:lnSpc>
              <a:defRPr/>
            </a:pPr>
            <a:r>
              <a:rPr lang="en-US" sz="2400" dirty="0"/>
              <a:t>Allow users to ask questions about the tasks in order to minimize the risk of misinterpretation.</a:t>
            </a:r>
          </a:p>
          <a:p>
            <a:pPr marL="533400" indent="-533400" eaLnBrk="1" hangingPunct="1">
              <a:lnSpc>
                <a:spcPct val="90000"/>
              </a:lnSpc>
              <a:defRPr/>
            </a:pPr>
            <a:endParaRPr lang="en-US" sz="2400" dirty="0" smtClean="0"/>
          </a:p>
        </p:txBody>
      </p:sp>
    </p:spTree>
    <p:extLst>
      <p:ext uri="{BB962C8B-B14F-4D97-AF65-F5344CB8AC3E}">
        <p14:creationId xmlns:p14="http://schemas.microsoft.com/office/powerpoint/2010/main" val="40143277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Slide Number Placeholder 3"/>
          <p:cNvSpPr>
            <a:spLocks noGrp="1"/>
          </p:cNvSpPr>
          <p:nvPr>
            <p:ph type="sldNum" sz="quarter" idx="4294967295"/>
          </p:nvPr>
        </p:nvSpPr>
        <p:spPr>
          <a:xfrm>
            <a:off x="7924800" y="6400800"/>
            <a:ext cx="990600" cy="457200"/>
          </a:xfrm>
          <a:prstGeom prst="rect">
            <a:avLst/>
          </a:prstGeom>
          <a:noFill/>
        </p:spPr>
        <p:txBody>
          <a:bodyPr/>
          <a:lstStyle/>
          <a:p>
            <a:fld id="{F53176F4-6706-48FC-B7D0-8C62B3DDF37B}" type="slidenum">
              <a:rPr lang="en-US" smtClean="0"/>
              <a:pPr/>
              <a:t>26</a:t>
            </a:fld>
            <a:endParaRPr lang="en-US" smtClean="0"/>
          </a:p>
        </p:txBody>
      </p:sp>
      <p:sp>
        <p:nvSpPr>
          <p:cNvPr id="2" name="Rectangle 2"/>
          <p:cNvSpPr>
            <a:spLocks noGrp="1" noChangeArrowheads="1"/>
          </p:cNvSpPr>
          <p:nvPr>
            <p:ph type="title"/>
          </p:nvPr>
        </p:nvSpPr>
        <p:spPr/>
        <p:txBody>
          <a:bodyPr/>
          <a:lstStyle/>
          <a:p>
            <a:pPr eaLnBrk="1" hangingPunct="1">
              <a:defRPr/>
            </a:pPr>
            <a:r>
              <a:rPr lang="en-US" sz="2800" smtClean="0">
                <a:solidFill>
                  <a:srgbClr val="4D4D4D"/>
                </a:solidFill>
              </a:rPr>
              <a:t>Task List</a:t>
            </a:r>
            <a:r>
              <a:rPr lang="en-US" smtClean="0">
                <a:solidFill>
                  <a:srgbClr val="4D4D4D"/>
                </a:solidFill>
              </a:rPr>
              <a:t> – </a:t>
            </a:r>
            <a:r>
              <a:rPr lang="en-US" b="1" smtClean="0">
                <a:solidFill>
                  <a:srgbClr val="4D4D4D"/>
                </a:solidFill>
              </a:rPr>
              <a:t>What to Include</a:t>
            </a:r>
          </a:p>
        </p:txBody>
      </p:sp>
      <p:sp>
        <p:nvSpPr>
          <p:cNvPr id="38916" name="Rectangle 3"/>
          <p:cNvSpPr>
            <a:spLocks noGrp="1" noChangeArrowheads="1"/>
          </p:cNvSpPr>
          <p:nvPr>
            <p:ph type="body" idx="1"/>
          </p:nvPr>
        </p:nvSpPr>
        <p:spPr>
          <a:xfrm>
            <a:off x="381000" y="1143000"/>
            <a:ext cx="8229600" cy="5257800"/>
          </a:xfrm>
        </p:spPr>
        <p:txBody>
          <a:bodyPr/>
          <a:lstStyle/>
          <a:p>
            <a:pPr eaLnBrk="1" hangingPunct="1">
              <a:buClr>
                <a:srgbClr val="4D4D4D"/>
              </a:buClr>
              <a:buFont typeface="Wingdings" pitchFamily="2" charset="2"/>
              <a:buChar char="v"/>
            </a:pPr>
            <a:r>
              <a:rPr lang="en-US" sz="2400" dirty="0" smtClean="0">
                <a:effectLst>
                  <a:outerShdw blurRad="38100" dist="38100" dir="2700000" algn="tl">
                    <a:srgbClr val="000000">
                      <a:alpha val="43137"/>
                    </a:srgbClr>
                  </a:outerShdw>
                </a:effectLst>
              </a:rPr>
              <a:t>A brief description of the task </a:t>
            </a:r>
            <a:r>
              <a:rPr lang="en-US" sz="1800" dirty="0" smtClean="0"/>
              <a:t>(one line) </a:t>
            </a:r>
            <a:r>
              <a:rPr lang="en-US" sz="2400" dirty="0" smtClean="0"/>
              <a:t> </a:t>
            </a:r>
          </a:p>
          <a:p>
            <a:pPr eaLnBrk="1" hangingPunct="1">
              <a:buClr>
                <a:srgbClr val="4D4D4D"/>
              </a:buClr>
              <a:buFont typeface="Wingdings" pitchFamily="2" charset="2"/>
              <a:buChar char="v"/>
            </a:pPr>
            <a:endParaRPr lang="en-US" sz="1600" dirty="0" smtClean="0"/>
          </a:p>
          <a:p>
            <a:pPr eaLnBrk="1" hangingPunct="1">
              <a:buClr>
                <a:srgbClr val="4D4D4D"/>
              </a:buClr>
              <a:buFont typeface="Wingdings" pitchFamily="2" charset="2"/>
              <a:buChar char="v"/>
            </a:pPr>
            <a:r>
              <a:rPr lang="en-US" sz="2400" dirty="0" smtClean="0">
                <a:effectLst>
                  <a:outerShdw blurRad="38100" dist="38100" dir="2700000" algn="tl">
                    <a:srgbClr val="000000">
                      <a:alpha val="43137"/>
                    </a:srgbClr>
                  </a:outerShdw>
                </a:effectLst>
              </a:rPr>
              <a:t>The materials and machine states required to perform the task</a:t>
            </a:r>
            <a:r>
              <a:rPr lang="en-US" sz="2400" dirty="0" smtClean="0"/>
              <a:t>.</a:t>
            </a:r>
          </a:p>
          <a:p>
            <a:pPr lvl="2" eaLnBrk="1" hangingPunct="1">
              <a:buClr>
                <a:srgbClr val="4D4D4D"/>
              </a:buClr>
              <a:buSzTx/>
              <a:buFontTx/>
              <a:buChar char="•"/>
            </a:pPr>
            <a:r>
              <a:rPr lang="en-US" sz="1800" dirty="0" smtClean="0"/>
              <a:t>Context is everything</a:t>
            </a:r>
          </a:p>
          <a:p>
            <a:pPr lvl="2" eaLnBrk="1" hangingPunct="1">
              <a:buClr>
                <a:srgbClr val="4D4D4D"/>
              </a:buClr>
              <a:buSzTx/>
              <a:buFontTx/>
              <a:buChar char="•"/>
            </a:pPr>
            <a:r>
              <a:rPr lang="en-US" sz="1800" dirty="0" smtClean="0"/>
              <a:t>Simulate machine states</a:t>
            </a:r>
          </a:p>
          <a:p>
            <a:pPr lvl="2" eaLnBrk="1" hangingPunct="1">
              <a:buClr>
                <a:srgbClr val="4D4D4D"/>
              </a:buClr>
              <a:buSzTx/>
              <a:buFontTx/>
              <a:buChar char="•"/>
            </a:pPr>
            <a:r>
              <a:rPr lang="en-US" sz="1800" dirty="0" smtClean="0"/>
              <a:t>Provide drafts of the screens</a:t>
            </a:r>
          </a:p>
          <a:p>
            <a:pPr lvl="2" eaLnBrk="1" hangingPunct="1">
              <a:buClr>
                <a:srgbClr val="4D4D4D"/>
              </a:buClr>
              <a:buSzTx/>
              <a:buFontTx/>
              <a:buChar char="•"/>
            </a:pPr>
            <a:r>
              <a:rPr lang="en-US" sz="1800" dirty="0" smtClean="0"/>
              <a:t>Load files into screen</a:t>
            </a:r>
          </a:p>
          <a:p>
            <a:pPr lvl="2" eaLnBrk="1" hangingPunct="1">
              <a:buClr>
                <a:srgbClr val="4D4D4D"/>
              </a:buClr>
              <a:buSzTx/>
              <a:buFontTx/>
              <a:buChar char="•"/>
            </a:pPr>
            <a:r>
              <a:rPr lang="en-US" sz="1800" dirty="0" smtClean="0"/>
              <a:t>Screens to navigate</a:t>
            </a:r>
          </a:p>
          <a:p>
            <a:pPr lvl="2" eaLnBrk="1" hangingPunct="1">
              <a:buClr>
                <a:srgbClr val="4D4D4D"/>
              </a:buClr>
              <a:buSzTx/>
              <a:buFontTx/>
              <a:buChar char="•"/>
            </a:pPr>
            <a:endParaRPr lang="en-US" sz="1800" dirty="0" smtClean="0"/>
          </a:p>
          <a:p>
            <a:pPr eaLnBrk="1" hangingPunct="1">
              <a:buClr>
                <a:srgbClr val="4D4D4D"/>
              </a:buClr>
              <a:buFont typeface="Wingdings" pitchFamily="2" charset="2"/>
              <a:buChar char="v"/>
            </a:pPr>
            <a:r>
              <a:rPr lang="en-US" sz="2400" dirty="0">
                <a:effectLst>
                  <a:outerShdw blurRad="38100" dist="38100" dir="2700000" algn="tl">
                    <a:srgbClr val="000000">
                      <a:alpha val="43137"/>
                    </a:srgbClr>
                  </a:outerShdw>
                </a:effectLst>
              </a:rPr>
              <a:t>A description of successful completion of the task</a:t>
            </a:r>
            <a:r>
              <a:rPr lang="en-US" sz="2400" dirty="0" smtClean="0">
                <a:effectLst>
                  <a:outerShdw blurRad="38100" dist="38100" dir="2700000" algn="tl">
                    <a:srgbClr val="000000">
                      <a:alpha val="43137"/>
                    </a:srgbClr>
                  </a:outerShdw>
                </a:effectLst>
              </a:rPr>
              <a:t>.</a:t>
            </a:r>
          </a:p>
          <a:p>
            <a:pPr eaLnBrk="1" hangingPunct="1">
              <a:buClr>
                <a:srgbClr val="4D4D4D"/>
              </a:buClr>
              <a:buFont typeface="Wingdings" pitchFamily="2" charset="2"/>
              <a:buChar char="v"/>
            </a:pPr>
            <a:endParaRPr lang="en-US" sz="1600" dirty="0">
              <a:effectLst>
                <a:outerShdw blurRad="38100" dist="38100" dir="2700000" algn="tl">
                  <a:srgbClr val="000000">
                    <a:alpha val="43137"/>
                  </a:srgbClr>
                </a:outerShdw>
              </a:effectLst>
            </a:endParaRPr>
          </a:p>
          <a:p>
            <a:pPr eaLnBrk="1" hangingPunct="1">
              <a:buClr>
                <a:srgbClr val="4D4D4D"/>
              </a:buClr>
              <a:buFont typeface="Wingdings" pitchFamily="2" charset="2"/>
              <a:buChar char="v"/>
            </a:pPr>
            <a:r>
              <a:rPr lang="en-US" sz="2400" dirty="0" smtClean="0">
                <a:effectLst>
                  <a:outerShdw blurRad="38100" dist="38100" dir="2700000" algn="tl">
                    <a:srgbClr val="000000">
                      <a:alpha val="43137"/>
                    </a:srgbClr>
                  </a:outerShdw>
                </a:effectLst>
              </a:rPr>
              <a:t>Benchmarks </a:t>
            </a:r>
            <a:r>
              <a:rPr lang="en-US" sz="2400" dirty="0">
                <a:effectLst>
                  <a:outerShdw blurRad="38100" dist="38100" dir="2700000" algn="tl">
                    <a:srgbClr val="000000">
                      <a:alpha val="43137"/>
                    </a:srgbClr>
                  </a:outerShdw>
                </a:effectLst>
              </a:rPr>
              <a:t>that establish the max time limits </a:t>
            </a:r>
            <a:r>
              <a:rPr lang="en-US" sz="2000" dirty="0">
                <a:effectLst>
                  <a:outerShdw blurRad="38100" dist="38100" dir="2700000" algn="tl">
                    <a:srgbClr val="000000">
                      <a:alpha val="43137"/>
                    </a:srgbClr>
                  </a:outerShdw>
                </a:effectLst>
              </a:rPr>
              <a:t>(optional)</a:t>
            </a:r>
            <a:endParaRPr lang="en-US" sz="2400" dirty="0">
              <a:effectLst>
                <a:outerShdw blurRad="38100" dist="38100" dir="2700000" algn="tl">
                  <a:srgbClr val="000000">
                    <a:alpha val="43137"/>
                  </a:srgbClr>
                </a:outerShdw>
              </a:effectLst>
            </a:endParaRPr>
          </a:p>
          <a:p>
            <a:pPr eaLnBrk="1" hangingPunct="1">
              <a:buClr>
                <a:srgbClr val="4D4D4D"/>
              </a:buClr>
              <a:buFont typeface="Wingdings" pitchFamily="2" charset="2"/>
              <a:buChar char="v"/>
            </a:pPr>
            <a:endParaRPr lang="en-US" sz="800" dirty="0">
              <a:effectLst>
                <a:outerShdw blurRad="38100" dist="38100" dir="2700000" algn="tl">
                  <a:srgbClr val="000000">
                    <a:alpha val="43137"/>
                  </a:srgbClr>
                </a:outerShdw>
              </a:effectLst>
            </a:endParaRP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Slide Number Placeholder 3"/>
          <p:cNvSpPr>
            <a:spLocks noGrp="1"/>
          </p:cNvSpPr>
          <p:nvPr>
            <p:ph type="sldNum" sz="quarter" idx="4294967295"/>
          </p:nvPr>
        </p:nvSpPr>
        <p:spPr>
          <a:xfrm>
            <a:off x="7924800" y="6400800"/>
            <a:ext cx="990600" cy="457200"/>
          </a:xfrm>
          <a:prstGeom prst="rect">
            <a:avLst/>
          </a:prstGeom>
          <a:noFill/>
        </p:spPr>
        <p:txBody>
          <a:bodyPr/>
          <a:lstStyle/>
          <a:p>
            <a:fld id="{C0313010-6A25-4167-B669-AA3B89DE859D}" type="slidenum">
              <a:rPr lang="en-US" smtClean="0"/>
              <a:pPr/>
              <a:t>27</a:t>
            </a:fld>
            <a:endParaRPr lang="en-US" smtClean="0"/>
          </a:p>
        </p:txBody>
      </p:sp>
      <p:sp>
        <p:nvSpPr>
          <p:cNvPr id="2" name="Rectangle 2"/>
          <p:cNvSpPr>
            <a:spLocks noGrp="1" noChangeArrowheads="1"/>
          </p:cNvSpPr>
          <p:nvPr>
            <p:ph type="title"/>
          </p:nvPr>
        </p:nvSpPr>
        <p:spPr/>
        <p:txBody>
          <a:bodyPr/>
          <a:lstStyle/>
          <a:p>
            <a:pPr eaLnBrk="1" hangingPunct="1">
              <a:defRPr/>
            </a:pPr>
            <a:r>
              <a:rPr lang="en-US" smtClean="0">
                <a:solidFill>
                  <a:srgbClr val="4D4D4D"/>
                </a:solidFill>
              </a:rPr>
              <a:t>Tips on Developing The Task List</a:t>
            </a:r>
          </a:p>
        </p:txBody>
      </p:sp>
      <p:sp>
        <p:nvSpPr>
          <p:cNvPr id="40964" name="Rectangle 3"/>
          <p:cNvSpPr>
            <a:spLocks noGrp="1" noChangeArrowheads="1"/>
          </p:cNvSpPr>
          <p:nvPr>
            <p:ph type="body" idx="1"/>
          </p:nvPr>
        </p:nvSpPr>
        <p:spPr>
          <a:xfrm>
            <a:off x="304800" y="1143000"/>
            <a:ext cx="8686800" cy="5410200"/>
          </a:xfrm>
        </p:spPr>
        <p:txBody>
          <a:bodyPr/>
          <a:lstStyle/>
          <a:p>
            <a:pPr eaLnBrk="1" hangingPunct="1">
              <a:buClr>
                <a:srgbClr val="4D4D4D"/>
              </a:buClr>
              <a:buFont typeface="Wingdings" pitchFamily="2" charset="2"/>
              <a:buChar char="v"/>
            </a:pPr>
            <a:r>
              <a:rPr lang="en-US" sz="2400" dirty="0" smtClean="0">
                <a:latin typeface="Times New Roman" pitchFamily="18" charset="0"/>
              </a:rPr>
              <a:t>The trick is to </a:t>
            </a:r>
            <a:r>
              <a:rPr lang="en-US" sz="2400" b="1" i="1" dirty="0" smtClean="0">
                <a:latin typeface="Times New Roman" pitchFamily="18" charset="0"/>
              </a:rPr>
              <a:t>indirectly</a:t>
            </a:r>
            <a:r>
              <a:rPr lang="en-US" sz="2400" dirty="0" smtClean="0">
                <a:latin typeface="Times New Roman" pitchFamily="18" charset="0"/>
              </a:rPr>
              <a:t> expose usability flaws by having the participants perform tasks that use the parts of the product in question</a:t>
            </a:r>
            <a:r>
              <a:rPr lang="en-US" sz="2000" dirty="0" smtClean="0">
                <a:latin typeface="Times New Roman" pitchFamily="18" charset="0"/>
              </a:rPr>
              <a:t>.</a:t>
            </a:r>
          </a:p>
          <a:p>
            <a:pPr eaLnBrk="1" hangingPunct="1">
              <a:buClr>
                <a:srgbClr val="4D4D4D"/>
              </a:buClr>
              <a:buFont typeface="Wingdings" pitchFamily="2" charset="2"/>
              <a:buChar char="v"/>
            </a:pPr>
            <a:endParaRPr lang="en-US" sz="1800" dirty="0" smtClean="0">
              <a:latin typeface="Times New Roman" pitchFamily="18" charset="0"/>
            </a:endParaRPr>
          </a:p>
          <a:p>
            <a:pPr eaLnBrk="1" hangingPunct="1">
              <a:buClr>
                <a:srgbClr val="4D4D4D"/>
              </a:buClr>
              <a:buFont typeface="Wingdings" pitchFamily="2" charset="2"/>
              <a:buChar char="v"/>
            </a:pPr>
            <a:r>
              <a:rPr lang="en-US" sz="2400" dirty="0"/>
              <a:t>Suppose </a:t>
            </a:r>
            <a:r>
              <a:rPr lang="en-US" sz="2400" dirty="0" smtClean="0"/>
              <a:t>you wanted to </a:t>
            </a:r>
            <a:r>
              <a:rPr lang="en-US" sz="2400" dirty="0"/>
              <a:t>test how easy it is to understand a label for a tab that appears on an image-sharing web </a:t>
            </a:r>
            <a:r>
              <a:rPr lang="en-US" sz="2400" dirty="0" smtClean="0"/>
              <a:t>site.</a:t>
            </a:r>
          </a:p>
          <a:p>
            <a:pPr eaLnBrk="1" hangingPunct="1">
              <a:buClr>
                <a:srgbClr val="4D4D4D"/>
              </a:buClr>
              <a:buFont typeface="Wingdings" pitchFamily="2" charset="2"/>
              <a:buChar char="v"/>
            </a:pPr>
            <a:endParaRPr lang="en-US" sz="100" dirty="0" smtClean="0"/>
          </a:p>
          <a:p>
            <a:pPr marL="457200" lvl="1" indent="0" eaLnBrk="1" hangingPunct="1">
              <a:buClr>
                <a:srgbClr val="4D4D4D"/>
              </a:buClr>
              <a:buNone/>
            </a:pPr>
            <a:r>
              <a:rPr lang="en-US" sz="2000" i="1" dirty="0" smtClean="0">
                <a:solidFill>
                  <a:srgbClr val="002060"/>
                </a:solidFill>
                <a:effectLst>
                  <a:outerShdw blurRad="38100" dist="38100" dir="2700000" algn="tl">
                    <a:srgbClr val="000000">
                      <a:alpha val="43137"/>
                    </a:srgbClr>
                  </a:outerShdw>
                </a:effectLst>
              </a:rPr>
              <a:t>Establish </a:t>
            </a:r>
            <a:r>
              <a:rPr lang="en-US" sz="2000" i="1" dirty="0">
                <a:solidFill>
                  <a:srgbClr val="002060"/>
                </a:solidFill>
                <a:effectLst>
                  <a:outerShdw blurRad="38100" dist="38100" dir="2700000" algn="tl">
                    <a:srgbClr val="000000">
                      <a:alpha val="43137"/>
                    </a:srgbClr>
                  </a:outerShdw>
                </a:effectLst>
              </a:rPr>
              <a:t>whether users can understand the meaning of the XYZ label. </a:t>
            </a:r>
          </a:p>
          <a:p>
            <a:pPr eaLnBrk="1" hangingPunct="1">
              <a:buClr>
                <a:srgbClr val="4D4D4D"/>
              </a:buClr>
              <a:buFont typeface="Wingdings" pitchFamily="2" charset="2"/>
              <a:buChar char="v"/>
            </a:pPr>
            <a:endParaRPr lang="en-US" sz="2000" dirty="0" smtClean="0"/>
          </a:p>
          <a:p>
            <a:pPr eaLnBrk="1" hangingPunct="1">
              <a:buClr>
                <a:srgbClr val="4D4D4D"/>
              </a:buClr>
              <a:buFont typeface="Wingdings" pitchFamily="2" charset="2"/>
              <a:buChar char="v"/>
            </a:pPr>
            <a:r>
              <a:rPr lang="en-US" sz="2400" dirty="0"/>
              <a:t>There are six tabs with text labels on the web site, but the XYZ label is the problematic one. It’s called </a:t>
            </a:r>
            <a:r>
              <a:rPr lang="en-US" sz="2400" dirty="0" smtClean="0">
                <a:effectLst>
                  <a:outerShdw blurRad="38100" dist="38100" dir="2700000" algn="tl">
                    <a:srgbClr val="000000">
                      <a:alpha val="43137"/>
                    </a:srgbClr>
                  </a:outerShdw>
                </a:effectLst>
              </a:rPr>
              <a:t>Organize. </a:t>
            </a:r>
            <a:r>
              <a:rPr lang="en-US" sz="2400" dirty="0"/>
              <a:t>If you simply take the objective at face value you might decide to have the </a:t>
            </a:r>
            <a:r>
              <a:rPr lang="en-US" sz="2400" dirty="0" smtClean="0"/>
              <a:t>task:</a:t>
            </a:r>
          </a:p>
          <a:p>
            <a:pPr eaLnBrk="1" hangingPunct="1">
              <a:buClr>
                <a:srgbClr val="4D4D4D"/>
              </a:buClr>
              <a:buFont typeface="Wingdings" pitchFamily="2" charset="2"/>
              <a:buChar char="v"/>
            </a:pPr>
            <a:endParaRPr lang="en-US" sz="100" dirty="0" smtClean="0">
              <a:effectLst>
                <a:outerShdw blurRad="38100" dist="38100" dir="2700000" algn="tl">
                  <a:srgbClr val="000000">
                    <a:alpha val="43137"/>
                  </a:srgbClr>
                </a:outerShdw>
              </a:effectLst>
            </a:endParaRPr>
          </a:p>
          <a:p>
            <a:pPr lvl="1">
              <a:buNone/>
              <a:defRPr/>
            </a:pPr>
            <a:r>
              <a:rPr lang="en-US" sz="2000" i="1" dirty="0" smtClean="0">
                <a:solidFill>
                  <a:srgbClr val="002060"/>
                </a:solidFill>
                <a:effectLst>
                  <a:outerShdw blurRad="38100" dist="38100" dir="2700000" algn="tl">
                    <a:srgbClr val="000000">
                      <a:alpha val="43137"/>
                    </a:srgbClr>
                  </a:outerShdw>
                </a:effectLst>
              </a:rPr>
              <a:t>Show </a:t>
            </a:r>
            <a:r>
              <a:rPr lang="en-US" sz="2000" i="1" dirty="0">
                <a:solidFill>
                  <a:srgbClr val="002060"/>
                </a:solidFill>
                <a:effectLst>
                  <a:outerShdw blurRad="38100" dist="38100" dir="2700000" algn="tl">
                    <a:srgbClr val="000000">
                      <a:alpha val="43137"/>
                    </a:srgbClr>
                  </a:outerShdw>
                </a:effectLst>
              </a:rPr>
              <a:t>the participants the XYZ label and have them explain </a:t>
            </a:r>
            <a:r>
              <a:rPr lang="en-US" sz="2000" i="1" dirty="0" smtClean="0">
                <a:solidFill>
                  <a:srgbClr val="002060"/>
                </a:solidFill>
                <a:effectLst>
                  <a:outerShdw blurRad="38100" dist="38100" dir="2700000" algn="tl">
                    <a:srgbClr val="000000">
                      <a:alpha val="43137"/>
                    </a:srgbClr>
                  </a:outerShdw>
                </a:effectLst>
              </a:rPr>
              <a:t>its meaning to you</a:t>
            </a:r>
            <a:r>
              <a:rPr lang="en-US" sz="2000" i="1" dirty="0">
                <a:solidFill>
                  <a:srgbClr val="002060"/>
                </a:solidFill>
                <a:effectLst>
                  <a:outerShdw blurRad="38100" dist="38100" dir="2700000" algn="tl">
                    <a:srgbClr val="000000">
                      <a:alpha val="43137"/>
                    </a:srgbClr>
                  </a:outerShdw>
                </a:effectLst>
              </a:rPr>
              <a:t>.</a:t>
            </a:r>
          </a:p>
          <a:p>
            <a:pPr eaLnBrk="1" hangingPunct="1">
              <a:buClr>
                <a:srgbClr val="4D4D4D"/>
              </a:buClr>
              <a:buFont typeface="Wingdings" pitchFamily="2" charset="2"/>
              <a:buChar char="v"/>
            </a:pPr>
            <a:endParaRPr lang="en-US" sz="3200" dirty="0" smtClean="0">
              <a:latin typeface="Times New Roman" pitchFamily="18" charset="0"/>
            </a:endParaRP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4034" name="Slide Number Placeholder 3"/>
          <p:cNvSpPr>
            <a:spLocks noGrp="1"/>
          </p:cNvSpPr>
          <p:nvPr>
            <p:ph type="sldNum" sz="quarter" idx="4294967295"/>
          </p:nvPr>
        </p:nvSpPr>
        <p:spPr>
          <a:xfrm>
            <a:off x="7924800" y="6400800"/>
            <a:ext cx="990600" cy="457200"/>
          </a:xfrm>
          <a:prstGeom prst="rect">
            <a:avLst/>
          </a:prstGeom>
          <a:noFill/>
        </p:spPr>
        <p:txBody>
          <a:bodyPr/>
          <a:lstStyle/>
          <a:p>
            <a:fld id="{FF1365BB-EE02-4498-9D38-11329C49B41C}" type="slidenum">
              <a:rPr lang="en-US" smtClean="0"/>
              <a:pPr/>
              <a:t>28</a:t>
            </a:fld>
            <a:endParaRPr lang="en-US" smtClean="0"/>
          </a:p>
        </p:txBody>
      </p:sp>
      <p:sp>
        <p:nvSpPr>
          <p:cNvPr id="47106" name="Rectangle 2"/>
          <p:cNvSpPr>
            <a:spLocks noGrp="1" noChangeArrowheads="1"/>
          </p:cNvSpPr>
          <p:nvPr>
            <p:ph type="title"/>
          </p:nvPr>
        </p:nvSpPr>
        <p:spPr/>
        <p:txBody>
          <a:bodyPr/>
          <a:lstStyle/>
          <a:p>
            <a:pPr eaLnBrk="1" hangingPunct="1">
              <a:defRPr/>
            </a:pPr>
            <a:r>
              <a:rPr lang="en-US" sz="2800" smtClean="0">
                <a:solidFill>
                  <a:srgbClr val="4D4D4D"/>
                </a:solidFill>
              </a:rPr>
              <a:t>Tips on Developing The Task List - </a:t>
            </a:r>
            <a:r>
              <a:rPr lang="en-US" b="1" smtClean="0">
                <a:solidFill>
                  <a:srgbClr val="4D4D4D"/>
                </a:solidFill>
              </a:rPr>
              <a:t>Example</a:t>
            </a:r>
          </a:p>
        </p:txBody>
      </p:sp>
      <p:sp>
        <p:nvSpPr>
          <p:cNvPr id="47107" name="Rectangle 3"/>
          <p:cNvSpPr>
            <a:spLocks noGrp="1" noChangeArrowheads="1"/>
          </p:cNvSpPr>
          <p:nvPr>
            <p:ph type="body" idx="1"/>
          </p:nvPr>
        </p:nvSpPr>
        <p:spPr>
          <a:xfrm>
            <a:off x="304800" y="1066800"/>
            <a:ext cx="8305800" cy="5410200"/>
          </a:xfrm>
        </p:spPr>
        <p:txBody>
          <a:bodyPr/>
          <a:lstStyle/>
          <a:p>
            <a:pPr eaLnBrk="1" hangingPunct="1">
              <a:buClr>
                <a:schemeClr val="bg1"/>
              </a:buClr>
              <a:buFontTx/>
              <a:buChar char="•"/>
              <a:defRPr/>
            </a:pPr>
            <a:r>
              <a:rPr lang="en-US" sz="2400" dirty="0" smtClean="0">
                <a:latin typeface="Times New Roman" pitchFamily="18" charset="0"/>
              </a:rPr>
              <a:t>However, there are actually three discrete processes associated with using the label correctly.</a:t>
            </a:r>
          </a:p>
          <a:p>
            <a:pPr eaLnBrk="1" hangingPunct="1">
              <a:buClr>
                <a:schemeClr val="bg1"/>
              </a:buClr>
              <a:buFontTx/>
              <a:buChar char="•"/>
              <a:defRPr/>
            </a:pPr>
            <a:endParaRPr lang="en-US" sz="100" dirty="0" smtClean="0">
              <a:latin typeface="Times New Roman" pitchFamily="18" charset="0"/>
            </a:endParaRPr>
          </a:p>
          <a:p>
            <a:pPr marL="914400" lvl="1" indent="-514350" eaLnBrk="1" hangingPunct="1">
              <a:buClr>
                <a:schemeClr val="accent4">
                  <a:lumMod val="65000"/>
                  <a:lumOff val="35000"/>
                </a:schemeClr>
              </a:buClr>
              <a:buSzPct val="100000"/>
              <a:buFont typeface="+mj-lt"/>
              <a:buAutoNum type="arabicPeriod"/>
              <a:defRPr/>
            </a:pPr>
            <a:r>
              <a:rPr lang="en-US" sz="2000" dirty="0" smtClean="0">
                <a:effectLst>
                  <a:outerShdw blurRad="38100" dist="38100" dir="2700000" algn="tl">
                    <a:srgbClr val="C0C0C0"/>
                  </a:outerShdw>
                </a:effectLst>
              </a:rPr>
              <a:t>Noticing the Label</a:t>
            </a:r>
          </a:p>
          <a:p>
            <a:pPr marL="914400" lvl="1" indent="-514350" eaLnBrk="1" hangingPunct="1">
              <a:buClr>
                <a:schemeClr val="accent4">
                  <a:lumMod val="65000"/>
                  <a:lumOff val="35000"/>
                </a:schemeClr>
              </a:buClr>
              <a:buSzPct val="100000"/>
              <a:buFont typeface="+mj-lt"/>
              <a:buAutoNum type="arabicPeriod"/>
              <a:defRPr/>
            </a:pPr>
            <a:r>
              <a:rPr lang="en-US" sz="2000" dirty="0" smtClean="0">
                <a:effectLst>
                  <a:outerShdw blurRad="38100" dist="38100" dir="2700000" algn="tl">
                    <a:srgbClr val="C0C0C0"/>
                  </a:outerShdw>
                </a:effectLst>
              </a:rPr>
              <a:t>Reading the Label</a:t>
            </a:r>
          </a:p>
          <a:p>
            <a:pPr marL="914400" lvl="1" indent="-514350" eaLnBrk="1" hangingPunct="1">
              <a:buClr>
                <a:schemeClr val="accent4">
                  <a:lumMod val="65000"/>
                  <a:lumOff val="35000"/>
                </a:schemeClr>
              </a:buClr>
              <a:buSzPct val="100000"/>
              <a:buFont typeface="+mj-lt"/>
              <a:buAutoNum type="arabicPeriod"/>
              <a:defRPr/>
            </a:pPr>
            <a:r>
              <a:rPr lang="en-US" sz="2000" dirty="0" smtClean="0">
                <a:effectLst>
                  <a:outerShdw blurRad="38100" dist="38100" dir="2700000" algn="tl">
                    <a:srgbClr val="C0C0C0"/>
                  </a:outerShdw>
                </a:effectLst>
              </a:rPr>
              <a:t>Processing the info and responding correctly</a:t>
            </a:r>
          </a:p>
          <a:p>
            <a:pPr eaLnBrk="1" hangingPunct="1">
              <a:buFont typeface="Wingdings" pitchFamily="2" charset="2"/>
              <a:buNone/>
              <a:defRPr/>
            </a:pPr>
            <a:endParaRPr lang="en-US" sz="800" dirty="0" smtClean="0"/>
          </a:p>
          <a:p>
            <a:pPr marL="0" indent="0">
              <a:buClr>
                <a:srgbClr val="666699"/>
              </a:buClr>
              <a:buNone/>
            </a:pPr>
            <a:r>
              <a:rPr lang="en-US" sz="2400" dirty="0" smtClean="0">
                <a:latin typeface="Times New Roman" pitchFamily="18" charset="0"/>
                <a:cs typeface="Times New Roman" pitchFamily="18" charset="0"/>
              </a:rPr>
              <a:t>These three processes occur within the very specific context of using the web site to post images on the </a:t>
            </a:r>
            <a:r>
              <a:rPr lang="en-US" sz="2400" dirty="0" smtClean="0"/>
              <a:t>web. </a:t>
            </a:r>
          </a:p>
          <a:p>
            <a:pPr marL="0" indent="0">
              <a:buClr>
                <a:srgbClr val="666699"/>
              </a:buClr>
              <a:buNone/>
            </a:pPr>
            <a:endParaRPr lang="en-US" sz="1200" dirty="0"/>
          </a:p>
          <a:p>
            <a:pPr marL="0" indent="0">
              <a:buClr>
                <a:srgbClr val="666699"/>
              </a:buClr>
              <a:buNone/>
            </a:pPr>
            <a:r>
              <a:rPr lang="en-US" sz="2400" dirty="0" smtClean="0"/>
              <a:t>If </a:t>
            </a:r>
            <a:r>
              <a:rPr lang="en-US" sz="2400" dirty="0"/>
              <a:t>you simply show the participants the label, you only address the second and third processes. </a:t>
            </a:r>
            <a:endParaRPr lang="en-US" sz="2400" dirty="0" smtClean="0"/>
          </a:p>
          <a:p>
            <a:pPr marL="0" indent="0">
              <a:buClr>
                <a:srgbClr val="666699"/>
              </a:buClr>
              <a:buNone/>
            </a:pPr>
            <a:endParaRPr lang="en-US" sz="1200" dirty="0" smtClean="0"/>
          </a:p>
          <a:p>
            <a:pPr marL="0" indent="0">
              <a:buClr>
                <a:srgbClr val="666699"/>
              </a:buClr>
              <a:buNone/>
            </a:pPr>
            <a:r>
              <a:rPr lang="en-US" sz="2400" dirty="0"/>
              <a:t>You will also negate the entire </a:t>
            </a:r>
            <a:r>
              <a:rPr lang="en-US" sz="2400" dirty="0" smtClean="0"/>
              <a:t>context </a:t>
            </a:r>
            <a:r>
              <a:rPr lang="en-US" sz="2000" dirty="0" smtClean="0"/>
              <a:t>(When using </a:t>
            </a:r>
            <a:r>
              <a:rPr lang="en-US" sz="2000" dirty="0"/>
              <a:t>the web site, </a:t>
            </a:r>
            <a:r>
              <a:rPr lang="en-US" sz="2000" dirty="0" smtClean="0"/>
              <a:t>the users will </a:t>
            </a:r>
            <a:r>
              <a:rPr lang="en-US" sz="2000" dirty="0"/>
              <a:t>perform a </a:t>
            </a:r>
            <a:r>
              <a:rPr lang="en-US" sz="2000" dirty="0" smtClean="0"/>
              <a:t>task at </a:t>
            </a:r>
            <a:r>
              <a:rPr lang="en-US" sz="2000" dirty="0"/>
              <a:t>the time when they are supposed </a:t>
            </a:r>
            <a:r>
              <a:rPr lang="en-US" sz="2000" dirty="0" smtClean="0"/>
              <a:t>to, </a:t>
            </a:r>
            <a:r>
              <a:rPr lang="en-US" sz="2000" dirty="0"/>
              <a:t>not having someone point out the label and ask them what they </a:t>
            </a:r>
            <a:r>
              <a:rPr lang="en-US" sz="2000" dirty="0" smtClean="0"/>
              <a:t>think</a:t>
            </a:r>
            <a:r>
              <a:rPr lang="en-US" sz="2000" dirty="0"/>
              <a:t>)</a:t>
            </a:r>
          </a:p>
          <a:p>
            <a:pPr marL="0" indent="0">
              <a:buClr>
                <a:srgbClr val="666699"/>
              </a:buClr>
              <a:buNone/>
            </a:pPr>
            <a:endParaRPr lang="en-US" sz="2400" dirty="0"/>
          </a:p>
          <a:p>
            <a:pPr marL="0" indent="0">
              <a:buClr>
                <a:srgbClr val="666699"/>
              </a:buClr>
              <a:buNone/>
            </a:pPr>
            <a:endParaRPr lang="en-US" sz="24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7107">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47107">
                                            <p:txEl>
                                              <p:pRg st="2" end="2"/>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47107">
                                            <p:txEl>
                                              <p:pRg st="3" end="3"/>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47107">
                                            <p:txEl>
                                              <p:pRg st="4" end="4"/>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47107">
                                            <p:txEl>
                                              <p:pRg st="6" end="6"/>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47107">
                                            <p:txEl>
                                              <p:pRg st="8" end="8"/>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47107">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7107" grpId="0" build="p"/>
    </p:bldLst>
  </p:timing>
</p:sld>
</file>

<file path=ppt/slides/slide2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8130" name="Slide Number Placeholder 3"/>
          <p:cNvSpPr>
            <a:spLocks noGrp="1"/>
          </p:cNvSpPr>
          <p:nvPr>
            <p:ph type="sldNum" sz="quarter" idx="4294967295"/>
          </p:nvPr>
        </p:nvSpPr>
        <p:spPr>
          <a:xfrm>
            <a:off x="7924800" y="6400800"/>
            <a:ext cx="990600" cy="457200"/>
          </a:xfrm>
          <a:prstGeom prst="rect">
            <a:avLst/>
          </a:prstGeom>
          <a:noFill/>
        </p:spPr>
        <p:txBody>
          <a:bodyPr/>
          <a:lstStyle/>
          <a:p>
            <a:fld id="{51FB9551-A02D-41E1-9515-2A020419CF0B}" type="slidenum">
              <a:rPr lang="en-US" smtClean="0"/>
              <a:pPr/>
              <a:t>29</a:t>
            </a:fld>
            <a:endParaRPr lang="en-US" smtClean="0"/>
          </a:p>
        </p:txBody>
      </p:sp>
      <p:sp>
        <p:nvSpPr>
          <p:cNvPr id="47106" name="Rectangle 2"/>
          <p:cNvSpPr>
            <a:spLocks noGrp="1" noChangeArrowheads="1"/>
          </p:cNvSpPr>
          <p:nvPr>
            <p:ph type="title"/>
          </p:nvPr>
        </p:nvSpPr>
        <p:spPr/>
        <p:txBody>
          <a:bodyPr/>
          <a:lstStyle/>
          <a:p>
            <a:pPr eaLnBrk="1" hangingPunct="1">
              <a:defRPr/>
            </a:pPr>
            <a:r>
              <a:rPr lang="en-US" sz="2800" smtClean="0">
                <a:solidFill>
                  <a:srgbClr val="4D4D4D"/>
                </a:solidFill>
              </a:rPr>
              <a:t>Tips on Developing The Task List - </a:t>
            </a:r>
            <a:r>
              <a:rPr lang="en-US" b="1" smtClean="0">
                <a:solidFill>
                  <a:srgbClr val="4D4D4D"/>
                </a:solidFill>
              </a:rPr>
              <a:t>Example</a:t>
            </a:r>
          </a:p>
        </p:txBody>
      </p:sp>
      <p:sp>
        <p:nvSpPr>
          <p:cNvPr id="47107" name="Rectangle 3"/>
          <p:cNvSpPr>
            <a:spLocks noGrp="1" noChangeArrowheads="1"/>
          </p:cNvSpPr>
          <p:nvPr>
            <p:ph type="body" idx="1"/>
          </p:nvPr>
        </p:nvSpPr>
        <p:spPr>
          <a:xfrm>
            <a:off x="457200" y="1219200"/>
            <a:ext cx="8382000" cy="5029200"/>
          </a:xfrm>
        </p:spPr>
        <p:txBody>
          <a:bodyPr/>
          <a:lstStyle/>
          <a:p>
            <a:pPr>
              <a:buClr>
                <a:srgbClr val="666699"/>
              </a:buClr>
              <a:buFont typeface="Wingdings" pitchFamily="2" charset="2"/>
              <a:buChar char="q"/>
              <a:defRPr/>
            </a:pPr>
            <a:r>
              <a:rPr lang="en-US" sz="2400" dirty="0" smtClean="0">
                <a:latin typeface="Times New Roman" pitchFamily="18" charset="0"/>
                <a:cs typeface="Times New Roman" pitchFamily="18" charset="0"/>
              </a:rPr>
              <a:t>Instead, you have to </a:t>
            </a:r>
            <a:r>
              <a:rPr lang="en-US" sz="2400" dirty="0" smtClean="0">
                <a:effectLst>
                  <a:outerShdw blurRad="38100" dist="38100" dir="2700000" algn="tl">
                    <a:srgbClr val="000000">
                      <a:alpha val="43137"/>
                    </a:srgbClr>
                  </a:outerShdw>
                </a:effectLst>
                <a:latin typeface="Times New Roman" pitchFamily="18" charset="0"/>
                <a:cs typeface="Times New Roman" pitchFamily="18" charset="0"/>
              </a:rPr>
              <a:t>provide a task during which they are expected to use the label</a:t>
            </a:r>
            <a:r>
              <a:rPr lang="en-US" sz="2400" dirty="0" smtClean="0">
                <a:latin typeface="Times New Roman" pitchFamily="18" charset="0"/>
                <a:cs typeface="Times New Roman" pitchFamily="18" charset="0"/>
              </a:rPr>
              <a:t>, and ascertain whether they notice, read, and use the label correctly. </a:t>
            </a:r>
          </a:p>
          <a:p>
            <a:pPr>
              <a:buClr>
                <a:srgbClr val="666699"/>
              </a:buClr>
              <a:buFont typeface="Wingdings" pitchFamily="2" charset="2"/>
              <a:buNone/>
              <a:defRPr/>
            </a:pPr>
            <a:r>
              <a:rPr lang="en-US" sz="2400" i="1" dirty="0" smtClean="0">
                <a:latin typeface="Times New Roman" pitchFamily="18" charset="0"/>
                <a:cs typeface="Times New Roman" pitchFamily="18" charset="0"/>
              </a:rPr>
              <a:t>		</a:t>
            </a:r>
            <a:r>
              <a:rPr lang="en-US" sz="2400" i="1" dirty="0" smtClean="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Arrange images into collections.</a:t>
            </a:r>
          </a:p>
          <a:p>
            <a:pPr>
              <a:buClr>
                <a:srgbClr val="666699"/>
              </a:buClr>
              <a:buFont typeface="Wingdings" pitchFamily="2" charset="2"/>
              <a:buNone/>
              <a:defRPr/>
            </a:pPr>
            <a:endParaRPr lang="en-US" sz="2000" i="1" dirty="0" smtClean="0">
              <a:solidFill>
                <a:srgbClr val="002060"/>
              </a:solidFill>
              <a:effectLst>
                <a:outerShdw blurRad="38100" dist="38100" dir="2700000" algn="tl">
                  <a:srgbClr val="000000">
                    <a:alpha val="43137"/>
                  </a:srgbClr>
                </a:outerShdw>
              </a:effectLst>
              <a:latin typeface="Times New Roman" pitchFamily="18" charset="0"/>
              <a:cs typeface="Times New Roman" pitchFamily="18" charset="0"/>
            </a:endParaRPr>
          </a:p>
          <a:p>
            <a:pPr>
              <a:buClr>
                <a:srgbClr val="666699"/>
              </a:buClr>
              <a:buFont typeface="Wingdings" panose="05000000000000000000" pitchFamily="2" charset="2"/>
              <a:buChar char="q"/>
              <a:defRPr/>
            </a:pPr>
            <a:r>
              <a:rPr lang="en-US" sz="2400" dirty="0" smtClean="0"/>
              <a:t>The </a:t>
            </a:r>
            <a:r>
              <a:rPr lang="en-US" sz="2400" dirty="0"/>
              <a:t>label usage is explored </a:t>
            </a:r>
            <a:r>
              <a:rPr lang="en-US" sz="2400" dirty="0">
                <a:effectLst>
                  <a:outerShdw blurRad="38100" dist="38100" dir="2700000" algn="tl">
                    <a:srgbClr val="000000">
                      <a:alpha val="43137"/>
                    </a:srgbClr>
                  </a:outerShdw>
                </a:effectLst>
              </a:rPr>
              <a:t>indirectly</a:t>
            </a:r>
            <a:r>
              <a:rPr lang="en-US" sz="2400" dirty="0"/>
              <a:t> by the test moderator while the task is performed. </a:t>
            </a:r>
          </a:p>
          <a:p>
            <a:pPr>
              <a:buClr>
                <a:srgbClr val="666699"/>
              </a:buClr>
              <a:defRPr/>
            </a:pPr>
            <a:endParaRPr lang="en-US" sz="2400" i="1" dirty="0">
              <a:solidFill>
                <a:srgbClr val="002060"/>
              </a:solidFill>
              <a:effectLst>
                <a:outerShdw blurRad="38100" dist="38100" dir="2700000" algn="tl">
                  <a:srgbClr val="000000">
                    <a:alpha val="43137"/>
                  </a:srgbClr>
                </a:outerShdw>
              </a:effectLst>
            </a:endParaRPr>
          </a:p>
          <a:p>
            <a:pPr>
              <a:buClr>
                <a:srgbClr val="666699"/>
              </a:buClr>
              <a:buFont typeface="Wingdings" pitchFamily="2" charset="2"/>
              <a:buNone/>
              <a:defRPr/>
            </a:pPr>
            <a:endParaRPr lang="en-US" sz="2400" i="1" dirty="0">
              <a:solidFill>
                <a:srgbClr val="002060"/>
              </a:solidFill>
              <a:effectLst>
                <a:outerShdw blurRad="38100" dist="38100" dir="2700000" algn="tl">
                  <a:srgbClr val="000000">
                    <a:alpha val="43137"/>
                  </a:srgbClr>
                </a:outerShdw>
              </a:effectLs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710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7107">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7107">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7107"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p:txBody>
          <a:bodyPr/>
          <a:lstStyle/>
          <a:p>
            <a:pPr eaLnBrk="1" hangingPunct="1">
              <a:defRPr/>
            </a:pPr>
            <a:r>
              <a:rPr lang="en-US" dirty="0" smtClean="0"/>
              <a:t>The Usability Engineering Lifecycle</a:t>
            </a:r>
          </a:p>
        </p:txBody>
      </p:sp>
      <p:sp>
        <p:nvSpPr>
          <p:cNvPr id="5123" name="Rectangle 3"/>
          <p:cNvSpPr>
            <a:spLocks noGrp="1" noChangeArrowheads="1"/>
          </p:cNvSpPr>
          <p:nvPr>
            <p:ph type="body" idx="1"/>
          </p:nvPr>
        </p:nvSpPr>
        <p:spPr>
          <a:xfrm>
            <a:off x="381000" y="1371600"/>
            <a:ext cx="8043863" cy="5181600"/>
          </a:xfrm>
        </p:spPr>
        <p:txBody>
          <a:bodyPr/>
          <a:lstStyle/>
          <a:p>
            <a:pPr eaLnBrk="1" hangingPunct="1">
              <a:lnSpc>
                <a:spcPct val="90000"/>
              </a:lnSpc>
              <a:buFont typeface="Wingdings" pitchFamily="2" charset="2"/>
              <a:buNone/>
            </a:pPr>
            <a:r>
              <a:rPr lang="en-US" altLang="es-PR" dirty="0" smtClean="0"/>
              <a:t>	The lifecycle model emphasizes that one should not rush straight into design.  </a:t>
            </a:r>
          </a:p>
          <a:p>
            <a:pPr eaLnBrk="1" hangingPunct="1">
              <a:lnSpc>
                <a:spcPct val="90000"/>
              </a:lnSpc>
            </a:pPr>
            <a:endParaRPr lang="en-US" altLang="es-PR" sz="900" dirty="0" smtClean="0"/>
          </a:p>
          <a:p>
            <a:pPr algn="ctr" eaLnBrk="1" hangingPunct="1">
              <a:lnSpc>
                <a:spcPct val="150000"/>
              </a:lnSpc>
              <a:buFont typeface="Wingdings" pitchFamily="2" charset="2"/>
              <a:buNone/>
            </a:pPr>
            <a:r>
              <a:rPr lang="en-US" altLang="es-PR" sz="3200" dirty="0" smtClean="0">
                <a:latin typeface="Comic Sans MS" pitchFamily="66" charset="0"/>
              </a:rPr>
              <a:t>	</a:t>
            </a:r>
            <a:r>
              <a:rPr lang="en-US" altLang="es-PR" dirty="0" smtClean="0">
                <a:solidFill>
                  <a:schemeClr val="accent6">
                    <a:lumMod val="75000"/>
                  </a:schemeClr>
                </a:solidFill>
                <a:effectLst>
                  <a:outerShdw blurRad="38100" dist="38100" dir="2700000" algn="tl">
                    <a:srgbClr val="000000">
                      <a:alpha val="43137"/>
                    </a:srgbClr>
                  </a:outerShdw>
                </a:effectLst>
                <a:latin typeface="Comic Sans MS" pitchFamily="66" charset="0"/>
              </a:rPr>
              <a:t>The least expensive way for usability activities to influence a product is to do as much as possible before design is started, since it will then not be necessary to change the design to comply with the usability recommendations.</a:t>
            </a:r>
          </a:p>
        </p:txBody>
      </p:sp>
    </p:spTree>
    <p:extLst>
      <p:ext uri="{BB962C8B-B14F-4D97-AF65-F5344CB8AC3E}">
        <p14:creationId xmlns:p14="http://schemas.microsoft.com/office/powerpoint/2010/main" val="57952275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Slide Number Placeholder 3"/>
          <p:cNvSpPr>
            <a:spLocks noGrp="1"/>
          </p:cNvSpPr>
          <p:nvPr>
            <p:ph type="sldNum" sz="quarter" idx="4294967295"/>
          </p:nvPr>
        </p:nvSpPr>
        <p:spPr>
          <a:xfrm>
            <a:off x="7924800" y="6400800"/>
            <a:ext cx="990600" cy="457200"/>
          </a:xfrm>
          <a:prstGeom prst="rect">
            <a:avLst/>
          </a:prstGeom>
          <a:noFill/>
        </p:spPr>
        <p:txBody>
          <a:bodyPr/>
          <a:lstStyle/>
          <a:p>
            <a:fld id="{48B341EA-0774-4528-9CC8-90E5864B178D}" type="slidenum">
              <a:rPr lang="en-US" smtClean="0"/>
              <a:pPr/>
              <a:t>30</a:t>
            </a:fld>
            <a:endParaRPr lang="en-US" smtClean="0"/>
          </a:p>
        </p:txBody>
      </p:sp>
      <p:sp>
        <p:nvSpPr>
          <p:cNvPr id="2" name="Rectangle 2"/>
          <p:cNvSpPr>
            <a:spLocks noGrp="1" noChangeArrowheads="1"/>
          </p:cNvSpPr>
          <p:nvPr>
            <p:ph type="title"/>
          </p:nvPr>
        </p:nvSpPr>
        <p:spPr/>
        <p:txBody>
          <a:bodyPr/>
          <a:lstStyle/>
          <a:p>
            <a:pPr eaLnBrk="1" hangingPunct="1">
              <a:defRPr/>
            </a:pPr>
            <a:r>
              <a:rPr lang="en-US" smtClean="0">
                <a:solidFill>
                  <a:srgbClr val="4D4D4D"/>
                </a:solidFill>
              </a:rPr>
              <a:t>Tips on Developing The Task List</a:t>
            </a:r>
          </a:p>
        </p:txBody>
      </p:sp>
      <p:sp>
        <p:nvSpPr>
          <p:cNvPr id="46084" name="Rectangle 3"/>
          <p:cNvSpPr>
            <a:spLocks noGrp="1" noChangeArrowheads="1"/>
          </p:cNvSpPr>
          <p:nvPr>
            <p:ph type="body" idx="1"/>
          </p:nvPr>
        </p:nvSpPr>
        <p:spPr>
          <a:xfrm>
            <a:off x="381000" y="1143000"/>
            <a:ext cx="7924800" cy="4800600"/>
          </a:xfrm>
        </p:spPr>
        <p:txBody>
          <a:bodyPr/>
          <a:lstStyle/>
          <a:p>
            <a:pPr eaLnBrk="1" hangingPunct="1">
              <a:buClr>
                <a:schemeClr val="accent4">
                  <a:lumMod val="65000"/>
                  <a:lumOff val="35000"/>
                </a:schemeClr>
              </a:buClr>
              <a:buSzPct val="65000"/>
              <a:buFont typeface="Wingdings" pitchFamily="2" charset="2"/>
              <a:buChar char="v"/>
              <a:defRPr/>
            </a:pPr>
            <a:r>
              <a:rPr lang="en-US" sz="2400" dirty="0" smtClean="0">
                <a:latin typeface="Times New Roman" pitchFamily="18" charset="0"/>
                <a:cs typeface="Times New Roman" pitchFamily="18" charset="0"/>
              </a:rPr>
              <a:t>It is very rare when you can actually test the full range of tasks the comprise an entire interface.</a:t>
            </a:r>
          </a:p>
          <a:p>
            <a:pPr eaLnBrk="1" hangingPunct="1">
              <a:buClr>
                <a:schemeClr val="accent4">
                  <a:lumMod val="65000"/>
                  <a:lumOff val="35000"/>
                </a:schemeClr>
              </a:buClr>
              <a:buSzPct val="65000"/>
              <a:buFont typeface="Wingdings" pitchFamily="2" charset="2"/>
              <a:buChar char="v"/>
              <a:defRPr/>
            </a:pPr>
            <a:endParaRPr lang="en-US" sz="1100" dirty="0" smtClean="0">
              <a:latin typeface="Times New Roman" pitchFamily="18" charset="0"/>
              <a:cs typeface="Times New Roman" pitchFamily="18" charset="0"/>
            </a:endParaRPr>
          </a:p>
          <a:p>
            <a:pPr eaLnBrk="1" hangingPunct="1">
              <a:lnSpc>
                <a:spcPct val="90000"/>
              </a:lnSpc>
              <a:buClr>
                <a:srgbClr val="4D4D4D"/>
              </a:buClr>
              <a:buSzPct val="65000"/>
              <a:buFont typeface="Wingdings" pitchFamily="2" charset="2"/>
              <a:buChar char="v"/>
              <a:defRPr/>
            </a:pPr>
            <a:r>
              <a:rPr lang="en-US" sz="2400" dirty="0" smtClean="0"/>
              <a:t>When choosing this sample of tasks, it is important that you </a:t>
            </a:r>
            <a:r>
              <a:rPr lang="en-US" sz="2400" dirty="0" smtClean="0">
                <a:effectLst>
                  <a:outerShdw blurRad="38100" dist="38100" dir="2700000" algn="tl">
                    <a:srgbClr val="000000">
                      <a:alpha val="43137"/>
                    </a:srgbClr>
                  </a:outerShdw>
                </a:effectLst>
              </a:rPr>
              <a:t>exercise as many of the most important aspects of the product as possible and address all test objectives</a:t>
            </a:r>
            <a:r>
              <a:rPr lang="en-US" sz="2400" dirty="0" smtClean="0"/>
              <a:t>.</a:t>
            </a:r>
            <a:r>
              <a:rPr lang="en-US" sz="2400" dirty="0"/>
              <a:t> </a:t>
            </a:r>
            <a:endParaRPr lang="en-US" sz="2400" dirty="0" smtClean="0"/>
          </a:p>
          <a:p>
            <a:pPr eaLnBrk="1" hangingPunct="1">
              <a:lnSpc>
                <a:spcPct val="90000"/>
              </a:lnSpc>
              <a:buClr>
                <a:srgbClr val="4D4D4D"/>
              </a:buClr>
              <a:buSzPct val="65000"/>
              <a:buFont typeface="Wingdings" pitchFamily="2" charset="2"/>
              <a:buChar char="v"/>
              <a:defRPr/>
            </a:pPr>
            <a:endParaRPr lang="en-US" sz="1100" dirty="0"/>
          </a:p>
          <a:p>
            <a:pPr eaLnBrk="1" hangingPunct="1">
              <a:lnSpc>
                <a:spcPct val="90000"/>
              </a:lnSpc>
              <a:buClr>
                <a:srgbClr val="4D4D4D"/>
              </a:buClr>
              <a:buSzPct val="65000"/>
              <a:buFont typeface="Wingdings" pitchFamily="2" charset="2"/>
              <a:buChar char="v"/>
              <a:defRPr/>
            </a:pPr>
            <a:r>
              <a:rPr lang="en-US" sz="2400" dirty="0" smtClean="0"/>
              <a:t>Prioritize </a:t>
            </a:r>
            <a:r>
              <a:rPr lang="en-US" sz="2400" dirty="0"/>
              <a:t>by </a:t>
            </a:r>
            <a:r>
              <a:rPr lang="en-US" sz="2400" dirty="0" smtClean="0">
                <a:effectLst>
                  <a:outerShdw blurRad="38100" dist="38100" dir="2700000" algn="tl">
                    <a:srgbClr val="C0C0C0"/>
                  </a:outerShdw>
                </a:effectLst>
              </a:rPr>
              <a:t>frequency (</a:t>
            </a:r>
            <a:r>
              <a:rPr lang="en-US" sz="2000" dirty="0" smtClean="0"/>
              <a:t>Tasks </a:t>
            </a:r>
            <a:r>
              <a:rPr lang="en-US" sz="2000" dirty="0"/>
              <a:t>most frequently </a:t>
            </a:r>
            <a:r>
              <a:rPr lang="en-US" sz="2000" dirty="0" smtClean="0"/>
              <a:t>performed)</a:t>
            </a:r>
            <a:endParaRPr lang="en-US" sz="2000" dirty="0"/>
          </a:p>
          <a:p>
            <a:pPr eaLnBrk="1" hangingPunct="1">
              <a:lnSpc>
                <a:spcPct val="90000"/>
              </a:lnSpc>
              <a:buClr>
                <a:srgbClr val="4D4D4D"/>
              </a:buClr>
              <a:buSzPct val="65000"/>
              <a:buFont typeface="Wingdings" pitchFamily="2" charset="2"/>
              <a:buChar char="v"/>
              <a:defRPr/>
            </a:pPr>
            <a:endParaRPr lang="en-US" sz="1100" dirty="0"/>
          </a:p>
          <a:p>
            <a:pPr eaLnBrk="1" hangingPunct="1">
              <a:lnSpc>
                <a:spcPct val="90000"/>
              </a:lnSpc>
              <a:buClr>
                <a:srgbClr val="4D4D4D"/>
              </a:buClr>
              <a:buSzPct val="65000"/>
              <a:buFont typeface="Wingdings" pitchFamily="2" charset="2"/>
              <a:buChar char="v"/>
              <a:defRPr/>
            </a:pPr>
            <a:r>
              <a:rPr lang="en-US" sz="2400" dirty="0"/>
              <a:t>Prioritize by </a:t>
            </a:r>
            <a:r>
              <a:rPr lang="en-US" sz="2400" dirty="0">
                <a:effectLst>
                  <a:outerShdw blurRad="38100" dist="38100" dir="2700000" algn="tl">
                    <a:srgbClr val="C0C0C0"/>
                  </a:outerShdw>
                </a:effectLst>
              </a:rPr>
              <a:t>criticality</a:t>
            </a:r>
          </a:p>
          <a:p>
            <a:pPr eaLnBrk="1" hangingPunct="1">
              <a:lnSpc>
                <a:spcPct val="90000"/>
              </a:lnSpc>
              <a:buClr>
                <a:srgbClr val="4D4D4D"/>
              </a:buClr>
              <a:buSzPct val="65000"/>
              <a:buFont typeface="Wingdings" pitchFamily="2" charset="2"/>
              <a:buChar char="v"/>
              <a:defRPr/>
            </a:pPr>
            <a:endParaRPr lang="en-US" sz="1100" dirty="0"/>
          </a:p>
          <a:p>
            <a:pPr eaLnBrk="1" hangingPunct="1">
              <a:lnSpc>
                <a:spcPct val="90000"/>
              </a:lnSpc>
              <a:buClr>
                <a:srgbClr val="4D4D4D"/>
              </a:buClr>
              <a:buSzPct val="65000"/>
              <a:buFont typeface="Wingdings" pitchFamily="2" charset="2"/>
              <a:buChar char="v"/>
              <a:defRPr/>
            </a:pPr>
            <a:r>
              <a:rPr lang="en-US" sz="2400" dirty="0"/>
              <a:t>Prioritize by </a:t>
            </a:r>
            <a:r>
              <a:rPr lang="en-US" sz="2400" dirty="0">
                <a:effectLst>
                  <a:outerShdw blurRad="38100" dist="38100" dir="2700000" algn="tl">
                    <a:srgbClr val="C0C0C0"/>
                  </a:outerShdw>
                </a:effectLst>
              </a:rPr>
              <a:t>vulnerability</a:t>
            </a:r>
          </a:p>
          <a:p>
            <a:pPr lvl="1" eaLnBrk="1" hangingPunct="1">
              <a:lnSpc>
                <a:spcPct val="90000"/>
              </a:lnSpc>
              <a:buClr>
                <a:srgbClr val="4D4D4D"/>
              </a:buClr>
              <a:buSzPct val="65000"/>
              <a:buFontTx/>
              <a:buChar char="•"/>
              <a:defRPr/>
            </a:pPr>
            <a:r>
              <a:rPr lang="en-US" sz="2000" dirty="0"/>
              <a:t>Tasks that you suspect will be hard to use or have design flaws</a:t>
            </a:r>
          </a:p>
          <a:p>
            <a:pPr eaLnBrk="1" hangingPunct="1">
              <a:lnSpc>
                <a:spcPct val="90000"/>
              </a:lnSpc>
              <a:buClr>
                <a:srgbClr val="4D4D4D"/>
              </a:buClr>
              <a:buSzPct val="65000"/>
              <a:buFont typeface="Wingdings" pitchFamily="2" charset="2"/>
              <a:buChar char="v"/>
              <a:defRPr/>
            </a:pPr>
            <a:endParaRPr lang="en-US" sz="1100" dirty="0"/>
          </a:p>
          <a:p>
            <a:pPr eaLnBrk="1" hangingPunct="1">
              <a:lnSpc>
                <a:spcPct val="90000"/>
              </a:lnSpc>
              <a:buClr>
                <a:srgbClr val="4D4D4D"/>
              </a:buClr>
              <a:buSzPct val="65000"/>
              <a:buFont typeface="Wingdings" pitchFamily="2" charset="2"/>
              <a:buChar char="v"/>
              <a:defRPr/>
            </a:pPr>
            <a:r>
              <a:rPr lang="en-US" sz="2400" dirty="0"/>
              <a:t>Prioritize by </a:t>
            </a:r>
            <a:r>
              <a:rPr lang="en-US" sz="2400" dirty="0">
                <a:effectLst>
                  <a:outerShdw blurRad="38100" dist="38100" dir="2700000" algn="tl">
                    <a:srgbClr val="C0C0C0"/>
                  </a:outerShdw>
                </a:effectLst>
              </a:rPr>
              <a:t>readiness</a:t>
            </a: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2"/>
          <p:cNvSpPr>
            <a:spLocks noGrp="1" noChangeArrowheads="1"/>
          </p:cNvSpPr>
          <p:nvPr>
            <p:ph type="title"/>
          </p:nvPr>
        </p:nvSpPr>
        <p:spPr>
          <a:xfrm>
            <a:off x="1219200" y="381000"/>
            <a:ext cx="7924800" cy="700088"/>
          </a:xfrm>
        </p:spPr>
        <p:txBody>
          <a:bodyPr/>
          <a:lstStyle/>
          <a:p>
            <a:pPr eaLnBrk="1" hangingPunct="1">
              <a:defRPr/>
            </a:pPr>
            <a:r>
              <a:rPr lang="en-US" sz="3600" b="1" dirty="0" smtClean="0">
                <a:solidFill>
                  <a:srgbClr val="A50021"/>
                </a:solidFill>
              </a:rPr>
              <a:t>The Task Scenarios</a:t>
            </a:r>
          </a:p>
        </p:txBody>
      </p:sp>
      <p:sp>
        <p:nvSpPr>
          <p:cNvPr id="59395" name="Rectangle 3"/>
          <p:cNvSpPr>
            <a:spLocks noGrp="1" noChangeArrowheads="1"/>
          </p:cNvSpPr>
          <p:nvPr>
            <p:ph type="body" idx="1"/>
          </p:nvPr>
        </p:nvSpPr>
        <p:spPr>
          <a:xfrm>
            <a:off x="152400" y="1219200"/>
            <a:ext cx="8763000" cy="5181600"/>
          </a:xfrm>
        </p:spPr>
        <p:txBody>
          <a:bodyPr/>
          <a:lstStyle/>
          <a:p>
            <a:pPr eaLnBrk="1" hangingPunct="1">
              <a:buClr>
                <a:srgbClr val="A50021"/>
              </a:buClr>
              <a:buFont typeface="Wingdings" pitchFamily="2" charset="2"/>
              <a:buChar char="q"/>
              <a:defRPr/>
            </a:pPr>
            <a:r>
              <a:rPr lang="en-US" sz="2400" dirty="0" smtClean="0">
                <a:latin typeface="Times New Roman" pitchFamily="18" charset="0"/>
              </a:rPr>
              <a:t>Representations of actual work that users would conceivably perform with the product.</a:t>
            </a:r>
          </a:p>
          <a:p>
            <a:pPr eaLnBrk="1" hangingPunct="1">
              <a:buClr>
                <a:srgbClr val="A50021"/>
              </a:buClr>
              <a:buFont typeface="Wingdings" pitchFamily="2" charset="2"/>
              <a:buChar char="q"/>
              <a:defRPr/>
            </a:pPr>
            <a:endParaRPr lang="en-US" sz="1400" dirty="0" smtClean="0">
              <a:latin typeface="Times New Roman" pitchFamily="18" charset="0"/>
            </a:endParaRPr>
          </a:p>
          <a:p>
            <a:pPr eaLnBrk="1" hangingPunct="1">
              <a:buClr>
                <a:srgbClr val="A50021"/>
              </a:buClr>
              <a:buFont typeface="Wingdings" pitchFamily="2" charset="2"/>
              <a:buChar char="q"/>
              <a:defRPr/>
            </a:pPr>
            <a:r>
              <a:rPr lang="en-US" sz="2400" dirty="0" smtClean="0">
                <a:latin typeface="Times New Roman" pitchFamily="18" charset="0"/>
              </a:rPr>
              <a:t>Expanded versions of the original task list, adding </a:t>
            </a:r>
            <a:r>
              <a:rPr lang="en-US" sz="2400" dirty="0" smtClean="0">
                <a:effectLst>
                  <a:outerShdw blurRad="38100" dist="38100" dir="2700000" algn="tl">
                    <a:srgbClr val="000000">
                      <a:alpha val="43137"/>
                    </a:srgbClr>
                  </a:outerShdw>
                </a:effectLst>
                <a:latin typeface="Times New Roman" pitchFamily="18" charset="0"/>
              </a:rPr>
              <a:t>context</a:t>
            </a:r>
            <a:r>
              <a:rPr lang="en-US" sz="2400" dirty="0" smtClean="0">
                <a:latin typeface="Times New Roman" pitchFamily="18" charset="0"/>
              </a:rPr>
              <a:t> and the participant’s </a:t>
            </a:r>
            <a:r>
              <a:rPr lang="en-US" sz="2400" dirty="0" smtClean="0">
                <a:effectLst>
                  <a:outerShdw blurRad="38100" dist="38100" dir="2700000" algn="tl">
                    <a:srgbClr val="000000">
                      <a:alpha val="43137"/>
                    </a:srgbClr>
                  </a:outerShdw>
                </a:effectLst>
                <a:latin typeface="Times New Roman" pitchFamily="18" charset="0"/>
              </a:rPr>
              <a:t>rationale</a:t>
            </a:r>
            <a:r>
              <a:rPr lang="en-US" sz="2400" dirty="0" smtClean="0">
                <a:latin typeface="Times New Roman" pitchFamily="18" charset="0"/>
              </a:rPr>
              <a:t> and </a:t>
            </a:r>
            <a:r>
              <a:rPr lang="en-US" sz="2400" dirty="0" smtClean="0">
                <a:effectLst>
                  <a:outerShdw blurRad="38100" dist="38100" dir="2700000" algn="tl">
                    <a:srgbClr val="000000">
                      <a:alpha val="43137"/>
                    </a:srgbClr>
                  </a:outerShdw>
                </a:effectLst>
                <a:latin typeface="Times New Roman" pitchFamily="18" charset="0"/>
              </a:rPr>
              <a:t>motivation</a:t>
            </a:r>
            <a:r>
              <a:rPr lang="en-US" sz="2400" dirty="0" smtClean="0">
                <a:latin typeface="Times New Roman" pitchFamily="18" charset="0"/>
              </a:rPr>
              <a:t> to perform those tasks.</a:t>
            </a:r>
          </a:p>
          <a:p>
            <a:pPr eaLnBrk="1" hangingPunct="1">
              <a:buClr>
                <a:srgbClr val="A50021"/>
              </a:buClr>
              <a:buFont typeface="Wingdings" pitchFamily="2" charset="2"/>
              <a:buChar char="q"/>
              <a:defRPr/>
            </a:pPr>
            <a:endParaRPr lang="en-US" sz="1400" dirty="0" smtClean="0">
              <a:latin typeface="Times New Roman" pitchFamily="18" charset="0"/>
            </a:endParaRPr>
          </a:p>
          <a:p>
            <a:pPr eaLnBrk="1" hangingPunct="1">
              <a:buClr>
                <a:srgbClr val="A50021"/>
              </a:buClr>
              <a:buFont typeface="Wingdings" pitchFamily="2" charset="2"/>
              <a:buChar char="q"/>
              <a:defRPr/>
            </a:pPr>
            <a:r>
              <a:rPr lang="en-US" sz="2400" dirty="0" smtClean="0">
                <a:latin typeface="Times New Roman" pitchFamily="18" charset="0"/>
              </a:rPr>
              <a:t>In many cases, a scenario will comprise several task.</a:t>
            </a:r>
          </a:p>
          <a:p>
            <a:pPr eaLnBrk="1" hangingPunct="1">
              <a:buClr>
                <a:srgbClr val="A50021"/>
              </a:buClr>
              <a:buNone/>
              <a:defRPr/>
            </a:pPr>
            <a:endParaRPr lang="en-US" sz="1200" dirty="0" smtClean="0">
              <a:effectLst>
                <a:outerShdw blurRad="38100" dist="38100" dir="2700000" algn="tl">
                  <a:srgbClr val="000000">
                    <a:alpha val="43137"/>
                  </a:srgbClr>
                </a:outerShdw>
              </a:effectLst>
              <a:latin typeface="Times New Roman" pitchFamily="18" charset="0"/>
            </a:endParaRPr>
          </a:p>
          <a:p>
            <a:pPr eaLnBrk="1" hangingPunct="1">
              <a:buClr>
                <a:srgbClr val="A50021"/>
              </a:buClr>
              <a:buNone/>
              <a:defRPr/>
            </a:pPr>
            <a:r>
              <a:rPr lang="en-US" sz="2400" dirty="0" smtClean="0">
                <a:effectLst>
                  <a:outerShdw blurRad="38100" dist="38100" dir="2700000" algn="tl">
                    <a:srgbClr val="000000">
                      <a:alpha val="43137"/>
                    </a:srgbClr>
                  </a:outerShdw>
                </a:effectLst>
                <a:latin typeface="Times New Roman" pitchFamily="18" charset="0"/>
              </a:rPr>
              <a:t>Task </a:t>
            </a:r>
            <a:r>
              <a:rPr lang="en-US" sz="2400" dirty="0">
                <a:effectLst>
                  <a:outerShdw blurRad="38100" dist="38100" dir="2700000" algn="tl">
                    <a:srgbClr val="000000">
                      <a:alpha val="43137"/>
                    </a:srgbClr>
                  </a:outerShdw>
                </a:effectLst>
                <a:latin typeface="Times New Roman" pitchFamily="18" charset="0"/>
              </a:rPr>
              <a:t>scenarios should describe</a:t>
            </a:r>
            <a:r>
              <a:rPr lang="en-US" sz="2400" dirty="0">
                <a:latin typeface="Times New Roman" pitchFamily="18" charset="0"/>
              </a:rPr>
              <a:t>:</a:t>
            </a:r>
          </a:p>
          <a:p>
            <a:pPr eaLnBrk="1" hangingPunct="1">
              <a:buClr>
                <a:srgbClr val="A50021"/>
              </a:buClr>
              <a:buSzPct val="40000"/>
              <a:buFont typeface="Wingdings" pitchFamily="2" charset="2"/>
              <a:buChar char="q"/>
              <a:defRPr/>
            </a:pPr>
            <a:r>
              <a:rPr lang="en-US" sz="2000" dirty="0" smtClean="0">
                <a:latin typeface="Times New Roman" pitchFamily="18" charset="0"/>
              </a:rPr>
              <a:t>The </a:t>
            </a:r>
            <a:r>
              <a:rPr lang="en-US" sz="2000" dirty="0">
                <a:latin typeface="Times New Roman" pitchFamily="18" charset="0"/>
              </a:rPr>
              <a:t>end results that the user will try to achieve.</a:t>
            </a:r>
          </a:p>
          <a:p>
            <a:pPr eaLnBrk="1" hangingPunct="1">
              <a:buClr>
                <a:srgbClr val="A50021"/>
              </a:buClr>
              <a:buSzPct val="40000"/>
              <a:buFont typeface="Wingdings" pitchFamily="2" charset="2"/>
              <a:buChar char="q"/>
              <a:defRPr/>
            </a:pPr>
            <a:r>
              <a:rPr lang="en-US" sz="2000" dirty="0" smtClean="0">
                <a:latin typeface="Times New Roman" pitchFamily="18" charset="0"/>
              </a:rPr>
              <a:t>Motives </a:t>
            </a:r>
            <a:r>
              <a:rPr lang="en-US" sz="2000" dirty="0">
                <a:latin typeface="Times New Roman" pitchFamily="18" charset="0"/>
              </a:rPr>
              <a:t>for performing the work.</a:t>
            </a:r>
          </a:p>
          <a:p>
            <a:pPr eaLnBrk="1" hangingPunct="1">
              <a:buClr>
                <a:srgbClr val="A50021"/>
              </a:buClr>
              <a:buSzPct val="40000"/>
              <a:buFont typeface="Wingdings" pitchFamily="2" charset="2"/>
              <a:buChar char="q"/>
              <a:defRPr/>
            </a:pPr>
            <a:r>
              <a:rPr lang="en-US" sz="2000" dirty="0" smtClean="0">
                <a:latin typeface="Times New Roman" pitchFamily="18" charset="0"/>
              </a:rPr>
              <a:t>Actual </a:t>
            </a:r>
            <a:r>
              <a:rPr lang="en-US" sz="2000" dirty="0">
                <a:latin typeface="Times New Roman" pitchFamily="18" charset="0"/>
              </a:rPr>
              <a:t>data and names rather than generalities.</a:t>
            </a:r>
          </a:p>
          <a:p>
            <a:pPr eaLnBrk="1" hangingPunct="1">
              <a:buClr>
                <a:srgbClr val="A50021"/>
              </a:buClr>
              <a:buSzPct val="40000"/>
              <a:buFont typeface="Wingdings" pitchFamily="2" charset="2"/>
              <a:buChar char="q"/>
              <a:defRPr/>
            </a:pPr>
            <a:r>
              <a:rPr lang="en-US" sz="2000" dirty="0" smtClean="0">
                <a:latin typeface="Times New Roman" pitchFamily="18" charset="0"/>
              </a:rPr>
              <a:t>The </a:t>
            </a:r>
            <a:r>
              <a:rPr lang="en-US" sz="2000" dirty="0">
                <a:latin typeface="Times New Roman" pitchFamily="18" charset="0"/>
              </a:rPr>
              <a:t>state of the system when a task is initiated</a:t>
            </a:r>
            <a:r>
              <a:rPr lang="en-US" sz="2000" dirty="0" smtClean="0">
                <a:latin typeface="Times New Roman" pitchFamily="18" charset="0"/>
              </a:rPr>
              <a:t>.</a:t>
            </a:r>
            <a:endParaRPr lang="en-US" sz="2000" dirty="0">
              <a:latin typeface="Times New Roman" pitchFamily="18" charset="0"/>
            </a:endParaRPr>
          </a:p>
        </p:txBody>
      </p:sp>
    </p:spTree>
    <p:extLst>
      <p:ext uri="{BB962C8B-B14F-4D97-AF65-F5344CB8AC3E}">
        <p14:creationId xmlns:p14="http://schemas.microsoft.com/office/powerpoint/2010/main" val="410753116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2"/>
          <p:cNvSpPr>
            <a:spLocks noGrp="1" noChangeArrowheads="1"/>
          </p:cNvSpPr>
          <p:nvPr>
            <p:ph type="title"/>
          </p:nvPr>
        </p:nvSpPr>
        <p:spPr/>
        <p:txBody>
          <a:bodyPr/>
          <a:lstStyle/>
          <a:p>
            <a:pPr eaLnBrk="1" hangingPunct="1">
              <a:defRPr/>
            </a:pPr>
            <a:r>
              <a:rPr lang="en-US" sz="2400" smtClean="0">
                <a:solidFill>
                  <a:srgbClr val="A50021"/>
                </a:solidFill>
              </a:rPr>
              <a:t>The Task Scenarios</a:t>
            </a:r>
            <a:r>
              <a:rPr lang="en-US" smtClean="0">
                <a:solidFill>
                  <a:srgbClr val="A50021"/>
                </a:solidFill>
              </a:rPr>
              <a:t> - </a:t>
            </a:r>
            <a:r>
              <a:rPr lang="en-US" b="1" smtClean="0">
                <a:solidFill>
                  <a:srgbClr val="A50021"/>
                </a:solidFill>
              </a:rPr>
              <a:t>Guidelines</a:t>
            </a:r>
          </a:p>
        </p:txBody>
      </p:sp>
      <p:sp>
        <p:nvSpPr>
          <p:cNvPr id="44035" name="Rectangle 3"/>
          <p:cNvSpPr>
            <a:spLocks noGrp="1" noChangeArrowheads="1"/>
          </p:cNvSpPr>
          <p:nvPr>
            <p:ph type="body" idx="1"/>
          </p:nvPr>
        </p:nvSpPr>
        <p:spPr>
          <a:xfrm>
            <a:off x="228600" y="1371600"/>
            <a:ext cx="8686800" cy="2209800"/>
          </a:xfrm>
        </p:spPr>
        <p:txBody>
          <a:bodyPr/>
          <a:lstStyle/>
          <a:p>
            <a:pPr marL="457200" indent="-457200" eaLnBrk="1" hangingPunct="1">
              <a:buClr>
                <a:srgbClr val="A50021"/>
              </a:buClr>
              <a:buSzTx/>
              <a:buFont typeface="Wingdings" pitchFamily="2" charset="2"/>
              <a:buAutoNum type="arabicPeriod"/>
              <a:defRPr/>
            </a:pPr>
            <a:r>
              <a:rPr lang="en-US" sz="2400" dirty="0" smtClean="0">
                <a:effectLst>
                  <a:outerShdw blurRad="38100" dist="38100" dir="2700000" algn="tl">
                    <a:srgbClr val="000000">
                      <a:alpha val="43137"/>
                    </a:srgbClr>
                  </a:outerShdw>
                </a:effectLst>
                <a:latin typeface="Times New Roman" pitchFamily="18" charset="0"/>
                <a:cs typeface="Times New Roman" pitchFamily="18" charset="0"/>
              </a:rPr>
              <a:t>Provide realistic scenarios, complete with motivations to perform </a:t>
            </a:r>
            <a:r>
              <a:rPr lang="en-US" sz="2400" dirty="0" smtClean="0">
                <a:latin typeface="Arial Narrow" pitchFamily="34" charset="0"/>
                <a:cs typeface="Times New Roman" pitchFamily="18" charset="0"/>
              </a:rPr>
              <a:t>(explicit or implicit).</a:t>
            </a:r>
            <a:r>
              <a:rPr lang="en-US" sz="2000" dirty="0" smtClean="0">
                <a:latin typeface="Arial Narrow" pitchFamily="34" charset="0"/>
                <a:cs typeface="Times New Roman" pitchFamily="18" charset="0"/>
              </a:rPr>
              <a:t> </a:t>
            </a:r>
          </a:p>
          <a:p>
            <a:pPr marL="457200" indent="-457200" eaLnBrk="1" hangingPunct="1">
              <a:buClr>
                <a:srgbClr val="A50021"/>
              </a:buClr>
              <a:buSzTx/>
              <a:buFont typeface="Arial" pitchFamily="34" charset="0"/>
              <a:buChar char="•"/>
              <a:defRPr/>
            </a:pPr>
            <a:r>
              <a:rPr lang="en-US" sz="2000" dirty="0" smtClean="0">
                <a:latin typeface="Times New Roman" pitchFamily="18" charset="0"/>
                <a:cs typeface="Times New Roman" pitchFamily="18" charset="0"/>
              </a:rPr>
              <a:t>The closer they represent reality, the more reliable the test results.</a:t>
            </a:r>
          </a:p>
          <a:p>
            <a:pPr marL="457200" indent="-457200" eaLnBrk="1" hangingPunct="1">
              <a:buClr>
                <a:srgbClr val="A50021"/>
              </a:buClr>
              <a:buSzTx/>
              <a:buFont typeface="Arial" pitchFamily="34" charset="0"/>
              <a:buChar char="•"/>
              <a:defRPr/>
            </a:pPr>
            <a:r>
              <a:rPr lang="en-US" sz="2000" dirty="0" smtClean="0">
                <a:latin typeface="Times New Roman" pitchFamily="18" charset="0"/>
                <a:cs typeface="Times New Roman" pitchFamily="18" charset="0"/>
              </a:rPr>
              <a:t>Participants will find it easier to ‘‘stay in role’’ and overcome any hesitation and self-consciousness if the scenarios reflect familiar situations, with realistic reasons for performing the tasks. </a:t>
            </a:r>
          </a:p>
          <a:p>
            <a:pPr marL="457200" indent="-457200" eaLnBrk="1" hangingPunct="1">
              <a:buClr>
                <a:srgbClr val="A50021"/>
              </a:buClr>
              <a:buSzTx/>
              <a:buFont typeface="Arial" pitchFamily="34" charset="0"/>
              <a:buChar char="•"/>
              <a:defRPr/>
            </a:pPr>
            <a:endParaRPr lang="en-US" sz="2000" dirty="0">
              <a:latin typeface="Times New Roman" pitchFamily="18" charset="0"/>
              <a:cs typeface="Times New Roman" pitchFamily="18" charset="0"/>
            </a:endParaRPr>
          </a:p>
          <a:p>
            <a:pPr marL="457200" indent="-457200" eaLnBrk="1" hangingPunct="1">
              <a:buClr>
                <a:srgbClr val="A50021"/>
              </a:buClr>
              <a:buSzTx/>
              <a:buFont typeface="Arial" pitchFamily="34" charset="0"/>
              <a:buChar char="•"/>
              <a:defRPr/>
            </a:pPr>
            <a:endParaRPr lang="en-US" sz="2000" dirty="0" smtClean="0">
              <a:latin typeface="Times New Roman" pitchFamily="18" charset="0"/>
              <a:cs typeface="Times New Roman" pitchFamily="18" charset="0"/>
            </a:endParaRPr>
          </a:p>
        </p:txBody>
      </p:sp>
      <p:sp>
        <p:nvSpPr>
          <p:cNvPr id="5" name="Rectangle 3"/>
          <p:cNvSpPr txBox="1">
            <a:spLocks noChangeArrowheads="1"/>
          </p:cNvSpPr>
          <p:nvPr/>
        </p:nvSpPr>
        <p:spPr bwMode="auto">
          <a:xfrm>
            <a:off x="228600" y="3886200"/>
            <a:ext cx="8382000" cy="2362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lr>
                <a:schemeClr val="folHlink"/>
              </a:buClr>
              <a:buSzPct val="60000"/>
              <a:buFont typeface="Wingdings" pitchFamily="2" charset="2"/>
              <a:buChar char="n"/>
              <a:defRPr sz="2800">
                <a:solidFill>
                  <a:schemeClr val="tx1"/>
                </a:solidFill>
                <a:latin typeface="+mn-lt"/>
                <a:ea typeface="+mn-ea"/>
                <a:cs typeface="+mn-cs"/>
              </a:defRPr>
            </a:lvl1pPr>
            <a:lvl2pPr marL="742950" indent="-285750" algn="l" rtl="0" eaLnBrk="0" fontAlgn="base" hangingPunct="0">
              <a:spcBef>
                <a:spcPct val="20000"/>
              </a:spcBef>
              <a:spcAft>
                <a:spcPct val="0"/>
              </a:spcAft>
              <a:buClr>
                <a:schemeClr val="hlink"/>
              </a:buClr>
              <a:buSzPct val="55000"/>
              <a:buFont typeface="Wingdings" pitchFamily="2" charset="2"/>
              <a:buChar char="n"/>
              <a:defRPr sz="2400">
                <a:solidFill>
                  <a:schemeClr val="tx1"/>
                </a:solidFill>
                <a:latin typeface="+mn-lt"/>
              </a:defRPr>
            </a:lvl2pPr>
            <a:lvl3pPr marL="1143000" indent="-228600" algn="l" rtl="0" eaLnBrk="0" fontAlgn="base" hangingPunct="0">
              <a:spcBef>
                <a:spcPct val="20000"/>
              </a:spcBef>
              <a:spcAft>
                <a:spcPct val="0"/>
              </a:spcAft>
              <a:buClr>
                <a:schemeClr val="folHlink"/>
              </a:buClr>
              <a:buSzPct val="50000"/>
              <a:buFont typeface="Wingdings" pitchFamily="2" charset="2"/>
              <a:buChar char="n"/>
              <a:defRPr sz="2400">
                <a:solidFill>
                  <a:schemeClr val="tx1"/>
                </a:solidFill>
                <a:latin typeface="Tahoma" pitchFamily="34" charset="0"/>
              </a:defRPr>
            </a:lvl3pPr>
            <a:lvl4pPr marL="1600200" indent="-228600" algn="l" rtl="0" eaLnBrk="0" fontAlgn="base" hangingPunct="0">
              <a:spcBef>
                <a:spcPct val="20000"/>
              </a:spcBef>
              <a:spcAft>
                <a:spcPct val="0"/>
              </a:spcAft>
              <a:buClr>
                <a:schemeClr val="accent2"/>
              </a:buClr>
              <a:buSzPct val="55000"/>
              <a:buFont typeface="Wingdings" pitchFamily="2" charset="2"/>
              <a:buChar char="n"/>
              <a:defRPr sz="2000">
                <a:solidFill>
                  <a:schemeClr val="tx1"/>
                </a:solidFill>
                <a:latin typeface="Tahoma" pitchFamily="34" charset="0"/>
              </a:defRPr>
            </a:lvl4pPr>
            <a:lvl5pPr marL="2057400" indent="-228600" algn="l" rtl="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itchFamily="34" charset="0"/>
              </a:defRPr>
            </a:lvl5pPr>
            <a:lvl6pPr marL="25146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Tahoma" pitchFamily="34" charset="0"/>
              </a:defRPr>
            </a:lvl6pPr>
            <a:lvl7pPr marL="29718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Tahoma" pitchFamily="34" charset="0"/>
              </a:defRPr>
            </a:lvl7pPr>
            <a:lvl8pPr marL="34290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Tahoma" pitchFamily="34" charset="0"/>
              </a:defRPr>
            </a:lvl8pPr>
            <a:lvl9pPr marL="38862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Tahoma" pitchFamily="34" charset="0"/>
              </a:defRPr>
            </a:lvl9pPr>
          </a:lstStyle>
          <a:p>
            <a:pPr marL="514350" indent="-514350" eaLnBrk="1" hangingPunct="1">
              <a:buClr>
                <a:srgbClr val="A50021"/>
              </a:buClr>
              <a:buSzTx/>
              <a:buFont typeface="+mj-lt"/>
              <a:buAutoNum type="arabicPeriod" startAt="2"/>
              <a:defRPr/>
            </a:pPr>
            <a:r>
              <a:rPr lang="en-US" sz="2400" kern="0" dirty="0" smtClean="0">
                <a:solidFill>
                  <a:srgbClr val="000000"/>
                </a:solidFill>
                <a:effectLst>
                  <a:outerShdw blurRad="38100" dist="38100" dir="2700000" algn="tl">
                    <a:srgbClr val="000000">
                      <a:alpha val="43137"/>
                    </a:srgbClr>
                  </a:outerShdw>
                </a:effectLst>
                <a:latin typeface="Times New Roman" pitchFamily="18" charset="0"/>
              </a:rPr>
              <a:t>Sequence the scenarios in the order that they are most likely to be performed.</a:t>
            </a:r>
          </a:p>
          <a:p>
            <a:pPr marL="457200" indent="-457200" eaLnBrk="1" hangingPunct="1">
              <a:buClr>
                <a:srgbClr val="A50021"/>
              </a:buClr>
              <a:buFont typeface="Wingdings" pitchFamily="2" charset="2"/>
              <a:buChar char="q"/>
              <a:defRPr/>
            </a:pPr>
            <a:endParaRPr lang="en-US" sz="700" kern="0" dirty="0" smtClean="0">
              <a:solidFill>
                <a:srgbClr val="000000"/>
              </a:solidFill>
              <a:latin typeface="Times New Roman" pitchFamily="18" charset="0"/>
            </a:endParaRPr>
          </a:p>
          <a:p>
            <a:pPr marL="838200" lvl="1" indent="-381000" eaLnBrk="1" hangingPunct="1">
              <a:buClr>
                <a:srgbClr val="A50021"/>
              </a:buClr>
              <a:buSzPct val="60000"/>
              <a:buFont typeface="Wingdings" pitchFamily="2" charset="2"/>
              <a:buChar char="§"/>
              <a:defRPr/>
            </a:pPr>
            <a:r>
              <a:rPr lang="en-US" sz="2000" kern="0" dirty="0" smtClean="0">
                <a:solidFill>
                  <a:srgbClr val="000000"/>
                </a:solidFill>
                <a:latin typeface="Times New Roman" pitchFamily="18" charset="0"/>
              </a:rPr>
              <a:t>Retain the illusion of authenticity</a:t>
            </a:r>
          </a:p>
          <a:p>
            <a:pPr marL="838200" lvl="1" indent="-381000" eaLnBrk="1" hangingPunct="1">
              <a:buClr>
                <a:srgbClr val="A50021"/>
              </a:buClr>
              <a:buSzPct val="60000"/>
              <a:buFont typeface="Wingdings" pitchFamily="2" charset="2"/>
              <a:buChar char="§"/>
              <a:defRPr/>
            </a:pPr>
            <a:r>
              <a:rPr lang="en-US" sz="2000" kern="0" dirty="0" smtClean="0">
                <a:solidFill>
                  <a:srgbClr val="000000"/>
                </a:solidFill>
                <a:latin typeface="Times New Roman" pitchFamily="18" charset="0"/>
              </a:rPr>
              <a:t>Guide users in approximately the same way they would learn on the job</a:t>
            </a:r>
          </a:p>
          <a:p>
            <a:pPr marL="838200" lvl="1" indent="-381000" eaLnBrk="1" hangingPunct="1">
              <a:buClr>
                <a:srgbClr val="A50021"/>
              </a:buClr>
              <a:buSzPct val="60000"/>
              <a:buFont typeface="Wingdings" pitchFamily="2" charset="2"/>
              <a:buChar char="§"/>
              <a:defRPr/>
            </a:pPr>
            <a:r>
              <a:rPr lang="en-US" sz="2000" kern="0" dirty="0" smtClean="0">
                <a:solidFill>
                  <a:srgbClr val="000000"/>
                </a:solidFill>
                <a:latin typeface="Times New Roman" pitchFamily="18" charset="0"/>
              </a:rPr>
              <a:t>Expose the snowballing effects of errors and misconceptions.</a:t>
            </a:r>
          </a:p>
          <a:p>
            <a:pPr marL="838200" lvl="1" indent="-381000" eaLnBrk="1" hangingPunct="1">
              <a:buClr>
                <a:srgbClr val="A50021"/>
              </a:buClr>
              <a:buSzPct val="60000"/>
              <a:buFont typeface="Wingdings" pitchFamily="2" charset="2"/>
              <a:buChar char="§"/>
              <a:defRPr/>
            </a:pPr>
            <a:r>
              <a:rPr lang="en-US" sz="2000" kern="0" dirty="0" smtClean="0">
                <a:solidFill>
                  <a:srgbClr val="000000"/>
                </a:solidFill>
                <a:latin typeface="Times New Roman" pitchFamily="18" charset="0"/>
              </a:rPr>
              <a:t>If order is not crucial, consider counterbalancing.</a:t>
            </a:r>
            <a:endParaRPr lang="en-US" sz="1800" kern="0" dirty="0" smtClean="0">
              <a:solidFill>
                <a:srgbClr val="000000"/>
              </a:solidFill>
              <a:latin typeface="Times New Roman" pitchFamily="18" charset="0"/>
            </a:endParaRPr>
          </a:p>
        </p:txBody>
      </p:sp>
    </p:spTree>
    <p:extLst>
      <p:ext uri="{BB962C8B-B14F-4D97-AF65-F5344CB8AC3E}">
        <p14:creationId xmlns:p14="http://schemas.microsoft.com/office/powerpoint/2010/main" val="1620800399"/>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2"/>
          <p:cNvSpPr>
            <a:spLocks noGrp="1" noChangeArrowheads="1"/>
          </p:cNvSpPr>
          <p:nvPr>
            <p:ph type="title"/>
          </p:nvPr>
        </p:nvSpPr>
        <p:spPr/>
        <p:txBody>
          <a:bodyPr/>
          <a:lstStyle/>
          <a:p>
            <a:pPr eaLnBrk="1" hangingPunct="1">
              <a:defRPr/>
            </a:pPr>
            <a:r>
              <a:rPr lang="en-US" sz="2400" dirty="0" smtClean="0">
                <a:solidFill>
                  <a:srgbClr val="A50021"/>
                </a:solidFill>
              </a:rPr>
              <a:t>The Task Scenarios</a:t>
            </a:r>
            <a:r>
              <a:rPr lang="en-US" dirty="0" smtClean="0">
                <a:solidFill>
                  <a:srgbClr val="A50021"/>
                </a:solidFill>
              </a:rPr>
              <a:t> - </a:t>
            </a:r>
            <a:r>
              <a:rPr lang="en-US" b="1" dirty="0" smtClean="0">
                <a:solidFill>
                  <a:srgbClr val="A50021"/>
                </a:solidFill>
              </a:rPr>
              <a:t>Guidelines</a:t>
            </a:r>
          </a:p>
        </p:txBody>
      </p:sp>
      <p:sp>
        <p:nvSpPr>
          <p:cNvPr id="46083" name="Rectangle 3"/>
          <p:cNvSpPr>
            <a:spLocks noGrp="1" noChangeArrowheads="1"/>
          </p:cNvSpPr>
          <p:nvPr>
            <p:ph type="body" idx="1"/>
          </p:nvPr>
        </p:nvSpPr>
        <p:spPr>
          <a:xfrm>
            <a:off x="228600" y="1295400"/>
            <a:ext cx="8382000" cy="1371600"/>
          </a:xfrm>
        </p:spPr>
        <p:txBody>
          <a:bodyPr/>
          <a:lstStyle/>
          <a:p>
            <a:pPr marL="533400" indent="-533400" eaLnBrk="1" hangingPunct="1">
              <a:buClr>
                <a:srgbClr val="A50021"/>
              </a:buClr>
              <a:buSzTx/>
              <a:buFont typeface="+mj-lt"/>
              <a:buAutoNum type="arabicPeriod" startAt="3"/>
              <a:defRPr/>
            </a:pPr>
            <a:r>
              <a:rPr lang="en-US" sz="2400" dirty="0" smtClean="0">
                <a:effectLst>
                  <a:outerShdw blurRad="38100" dist="38100" dir="2700000" algn="tl">
                    <a:srgbClr val="000000">
                      <a:alpha val="43137"/>
                    </a:srgbClr>
                  </a:outerShdw>
                </a:effectLst>
                <a:latin typeface="Times New Roman" pitchFamily="18" charset="0"/>
                <a:cs typeface="Times New Roman" pitchFamily="18" charset="0"/>
              </a:rPr>
              <a:t>Try to provide a substantial amount of work in each scenario.</a:t>
            </a:r>
          </a:p>
          <a:p>
            <a:pPr marL="914400" lvl="1" indent="-457200" eaLnBrk="1" hangingPunct="1">
              <a:buClr>
                <a:srgbClr val="A50021"/>
              </a:buClr>
              <a:buSzPct val="65000"/>
              <a:buFont typeface="Wingdings" pitchFamily="2" charset="2"/>
              <a:buChar char="§"/>
              <a:defRPr/>
            </a:pPr>
            <a:r>
              <a:rPr lang="en-US" sz="2000" dirty="0" smtClean="0">
                <a:latin typeface="Times New Roman" pitchFamily="18" charset="0"/>
                <a:cs typeface="Times New Roman" pitchFamily="18" charset="0"/>
              </a:rPr>
              <a:t>Do not guide the users through the product piecemeal</a:t>
            </a:r>
          </a:p>
          <a:p>
            <a:pPr marL="914400" lvl="1" indent="-457200" eaLnBrk="1" hangingPunct="1">
              <a:buClr>
                <a:srgbClr val="A50021"/>
              </a:buClr>
              <a:buSzPct val="65000"/>
              <a:buFont typeface="Wingdings" pitchFamily="2" charset="2"/>
              <a:buChar char="§"/>
              <a:defRPr/>
            </a:pPr>
            <a:r>
              <a:rPr lang="en-US" sz="2000" dirty="0" smtClean="0">
                <a:latin typeface="Times New Roman" pitchFamily="18" charset="0"/>
                <a:cs typeface="Times New Roman" pitchFamily="18" charset="0"/>
              </a:rPr>
              <a:t>Provide a goal and let users do the rest.</a:t>
            </a:r>
          </a:p>
          <a:p>
            <a:pPr marL="533400" indent="-533400" eaLnBrk="1" hangingPunct="1">
              <a:buClr>
                <a:srgbClr val="A50021"/>
              </a:buClr>
              <a:buSzTx/>
              <a:buFont typeface="Wingdings" pitchFamily="2" charset="2"/>
              <a:buNone/>
              <a:defRPr/>
            </a:pPr>
            <a:endParaRPr lang="en-US" sz="1800" dirty="0" smtClean="0">
              <a:latin typeface="Times New Roman" pitchFamily="18" charset="0"/>
              <a:cs typeface="Times New Roman" pitchFamily="18" charset="0"/>
            </a:endParaRPr>
          </a:p>
        </p:txBody>
      </p:sp>
      <p:sp>
        <p:nvSpPr>
          <p:cNvPr id="65540" name="Text Box 5"/>
          <p:cNvSpPr txBox="1">
            <a:spLocks noChangeArrowheads="1"/>
          </p:cNvSpPr>
          <p:nvPr/>
        </p:nvSpPr>
        <p:spPr bwMode="auto">
          <a:xfrm>
            <a:off x="289560" y="2607338"/>
            <a:ext cx="8549640" cy="4154984"/>
          </a:xfrm>
          <a:prstGeom prst="rect">
            <a:avLst/>
          </a:prstGeom>
          <a:noFill/>
          <a:ln w="9525">
            <a:noFill/>
            <a:miter lim="800000"/>
            <a:headEnd/>
            <a:tailEnd/>
          </a:ln>
        </p:spPr>
        <p:txBody>
          <a:bodyPr wrap="square">
            <a:spAutoFit/>
          </a:bodyPr>
          <a:lstStyle/>
          <a:p>
            <a:pPr>
              <a:spcBef>
                <a:spcPct val="50000"/>
              </a:spcBef>
            </a:pPr>
            <a:r>
              <a:rPr lang="en-US" sz="2000" u="sng" dirty="0" smtClean="0">
                <a:solidFill>
                  <a:srgbClr val="000000"/>
                </a:solidFill>
                <a:effectLst>
                  <a:outerShdw blurRad="38100" dist="38100" dir="2700000" algn="tl">
                    <a:srgbClr val="000000">
                      <a:alpha val="43137"/>
                    </a:srgbClr>
                  </a:outerShdw>
                </a:effectLst>
                <a:latin typeface="Arial" charset="0"/>
              </a:rPr>
              <a:t>Ex</a:t>
            </a:r>
            <a:r>
              <a:rPr lang="en-US" sz="2000" dirty="0" smtClean="0">
                <a:solidFill>
                  <a:srgbClr val="000000"/>
                </a:solidFill>
                <a:latin typeface="Arial" charset="0"/>
              </a:rPr>
              <a:t>:  </a:t>
            </a:r>
            <a:r>
              <a:rPr lang="en-US" sz="2400" i="1" dirty="0" smtClean="0">
                <a:solidFill>
                  <a:srgbClr val="000000"/>
                </a:solidFill>
                <a:latin typeface="Times New Roman" pitchFamily="18" charset="0"/>
              </a:rPr>
              <a:t>Using this web site, you want to send some books to your nephew for his birthday</a:t>
            </a:r>
            <a:endParaRPr lang="en-US" sz="900" i="1" dirty="0" smtClean="0">
              <a:solidFill>
                <a:srgbClr val="000000"/>
              </a:solidFill>
              <a:latin typeface="Arial" charset="0"/>
            </a:endParaRPr>
          </a:p>
          <a:p>
            <a:pPr>
              <a:spcBef>
                <a:spcPct val="50000"/>
              </a:spcBef>
            </a:pPr>
            <a:r>
              <a:rPr lang="en-US" sz="2400" dirty="0" smtClean="0">
                <a:solidFill>
                  <a:srgbClr val="000000"/>
                </a:solidFill>
                <a:latin typeface="Times New Roman" pitchFamily="18" charset="0"/>
                <a:cs typeface="Times New Roman" pitchFamily="18" charset="0"/>
              </a:rPr>
              <a:t>To accomplish the task, it is implied that the users must either learn or exhibit the following skills</a:t>
            </a:r>
          </a:p>
          <a:p>
            <a:endParaRPr lang="en-US" sz="700" dirty="0">
              <a:solidFill>
                <a:srgbClr val="000000"/>
              </a:solidFill>
              <a:latin typeface="Times New Roman" pitchFamily="18" charset="0"/>
              <a:cs typeface="Times New Roman" pitchFamily="18" charset="0"/>
            </a:endParaRPr>
          </a:p>
          <a:p>
            <a:pPr lvl="1">
              <a:buClr>
                <a:srgbClr val="A50021"/>
              </a:buClr>
              <a:buFont typeface="Wingdings" pitchFamily="2" charset="2"/>
              <a:buChar char="Ø"/>
            </a:pPr>
            <a:r>
              <a:rPr lang="en-US" dirty="0">
                <a:solidFill>
                  <a:srgbClr val="000000"/>
                </a:solidFill>
                <a:latin typeface="Times New Roman" pitchFamily="18" charset="0"/>
                <a:cs typeface="Times New Roman" pitchFamily="18" charset="0"/>
              </a:rPr>
              <a:t>Search for and select books.</a:t>
            </a:r>
          </a:p>
          <a:p>
            <a:pPr lvl="1">
              <a:buClr>
                <a:srgbClr val="A50021"/>
              </a:buClr>
              <a:buFont typeface="Wingdings" pitchFamily="2" charset="2"/>
              <a:buChar char="Ø"/>
            </a:pPr>
            <a:endParaRPr lang="en-US" sz="200" dirty="0">
              <a:solidFill>
                <a:srgbClr val="000000"/>
              </a:solidFill>
              <a:latin typeface="Times New Roman" pitchFamily="18" charset="0"/>
              <a:cs typeface="Times New Roman" pitchFamily="18" charset="0"/>
            </a:endParaRPr>
          </a:p>
          <a:p>
            <a:pPr lvl="1">
              <a:buClr>
                <a:srgbClr val="A50021"/>
              </a:buClr>
              <a:buFont typeface="Wingdings" pitchFamily="2" charset="2"/>
              <a:buChar char="Ø"/>
            </a:pPr>
            <a:r>
              <a:rPr lang="en-US" dirty="0">
                <a:solidFill>
                  <a:srgbClr val="000000"/>
                </a:solidFill>
                <a:latin typeface="Times New Roman" pitchFamily="18" charset="0"/>
                <a:cs typeface="Times New Roman" pitchFamily="18" charset="0"/>
              </a:rPr>
              <a:t>Review the list of items being ordered.</a:t>
            </a:r>
          </a:p>
          <a:p>
            <a:pPr lvl="1">
              <a:buClr>
                <a:srgbClr val="A50021"/>
              </a:buClr>
              <a:buFont typeface="Wingdings" pitchFamily="2" charset="2"/>
              <a:buChar char="Ø"/>
            </a:pPr>
            <a:endParaRPr lang="en-US" sz="200" dirty="0">
              <a:solidFill>
                <a:srgbClr val="000000"/>
              </a:solidFill>
              <a:latin typeface="Times New Roman" pitchFamily="18" charset="0"/>
              <a:cs typeface="Times New Roman" pitchFamily="18" charset="0"/>
            </a:endParaRPr>
          </a:p>
          <a:p>
            <a:pPr lvl="1">
              <a:buClr>
                <a:srgbClr val="A50021"/>
              </a:buClr>
              <a:buFont typeface="Wingdings" pitchFamily="2" charset="2"/>
              <a:buChar char="Ø"/>
            </a:pPr>
            <a:r>
              <a:rPr lang="en-US" dirty="0">
                <a:solidFill>
                  <a:srgbClr val="000000"/>
                </a:solidFill>
                <a:latin typeface="Times New Roman" pitchFamily="18" charset="0"/>
                <a:cs typeface="Times New Roman" pitchFamily="18" charset="0"/>
              </a:rPr>
              <a:t>Enter the recipient’s address.</a:t>
            </a:r>
          </a:p>
          <a:p>
            <a:pPr lvl="1">
              <a:buClr>
                <a:srgbClr val="A50021"/>
              </a:buClr>
              <a:buFont typeface="Wingdings" pitchFamily="2" charset="2"/>
              <a:buChar char="Ø"/>
            </a:pPr>
            <a:endParaRPr lang="en-US" sz="200" dirty="0">
              <a:solidFill>
                <a:srgbClr val="000000"/>
              </a:solidFill>
              <a:latin typeface="Times New Roman" pitchFamily="18" charset="0"/>
              <a:cs typeface="Times New Roman" pitchFamily="18" charset="0"/>
            </a:endParaRPr>
          </a:p>
          <a:p>
            <a:pPr lvl="1">
              <a:buClr>
                <a:srgbClr val="A50021"/>
              </a:buClr>
              <a:buFont typeface="Wingdings" pitchFamily="2" charset="2"/>
              <a:buChar char="Ø"/>
            </a:pPr>
            <a:r>
              <a:rPr lang="en-US" dirty="0">
                <a:solidFill>
                  <a:srgbClr val="000000"/>
                </a:solidFill>
                <a:latin typeface="Times New Roman" pitchFamily="18" charset="0"/>
                <a:cs typeface="Times New Roman" pitchFamily="18" charset="0"/>
              </a:rPr>
              <a:t>Specify the appropriate billing </a:t>
            </a:r>
            <a:r>
              <a:rPr lang="en-US" dirty="0" smtClean="0">
                <a:solidFill>
                  <a:srgbClr val="000000"/>
                </a:solidFill>
                <a:latin typeface="Times New Roman" pitchFamily="18" charset="0"/>
                <a:cs typeface="Times New Roman" pitchFamily="18" charset="0"/>
              </a:rPr>
              <a:t>address.</a:t>
            </a:r>
          </a:p>
          <a:p>
            <a:pPr lvl="1">
              <a:buClr>
                <a:srgbClr val="A50021"/>
              </a:buClr>
              <a:buFont typeface="Wingdings" pitchFamily="2" charset="2"/>
              <a:buChar char="Ø"/>
            </a:pPr>
            <a:endParaRPr lang="en-US" sz="1200" dirty="0">
              <a:solidFill>
                <a:srgbClr val="000000"/>
              </a:solidFill>
              <a:latin typeface="Times New Roman" pitchFamily="18" charset="0"/>
              <a:cs typeface="Times New Roman" pitchFamily="18" charset="0"/>
            </a:endParaRPr>
          </a:p>
          <a:p>
            <a:pPr>
              <a:buClr>
                <a:srgbClr val="A50021"/>
              </a:buClr>
            </a:pPr>
            <a:r>
              <a:rPr lang="en-US" sz="2000" dirty="0">
                <a:solidFill>
                  <a:srgbClr val="000000"/>
                </a:solidFill>
                <a:latin typeface="Times New Roman" pitchFamily="18" charset="0"/>
              </a:rPr>
              <a:t>Whether user can perform or figure out these intermediate steps in order is precisely what you want to learn form the test.</a:t>
            </a:r>
          </a:p>
          <a:p>
            <a:pPr lvl="1">
              <a:buClr>
                <a:srgbClr val="A50021"/>
              </a:buClr>
              <a:buFont typeface="Wingdings" pitchFamily="2" charset="2"/>
              <a:buChar char="Ø"/>
            </a:pPr>
            <a:endParaRPr lang="en-US" sz="2000" dirty="0">
              <a:solidFill>
                <a:srgbClr val="000000"/>
              </a:solidFill>
              <a:latin typeface="Times New Roman" pitchFamily="18" charset="0"/>
              <a:cs typeface="Times New Roman" pitchFamily="18" charset="0"/>
            </a:endParaRPr>
          </a:p>
        </p:txBody>
      </p:sp>
    </p:spTree>
    <p:extLst>
      <p:ext uri="{BB962C8B-B14F-4D97-AF65-F5344CB8AC3E}">
        <p14:creationId xmlns:p14="http://schemas.microsoft.com/office/powerpoint/2010/main" val="1621068437"/>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2"/>
          <p:cNvSpPr>
            <a:spLocks noGrp="1" noChangeArrowheads="1"/>
          </p:cNvSpPr>
          <p:nvPr>
            <p:ph type="title"/>
          </p:nvPr>
        </p:nvSpPr>
        <p:spPr/>
        <p:txBody>
          <a:bodyPr/>
          <a:lstStyle/>
          <a:p>
            <a:pPr eaLnBrk="1" hangingPunct="1">
              <a:defRPr/>
            </a:pPr>
            <a:r>
              <a:rPr lang="en-US" sz="2400" smtClean="0">
                <a:solidFill>
                  <a:srgbClr val="A50021"/>
                </a:solidFill>
              </a:rPr>
              <a:t>The Task Scenarios</a:t>
            </a:r>
            <a:r>
              <a:rPr lang="en-US" smtClean="0">
                <a:solidFill>
                  <a:srgbClr val="A50021"/>
                </a:solidFill>
              </a:rPr>
              <a:t> - </a:t>
            </a:r>
            <a:r>
              <a:rPr lang="en-US" b="1" smtClean="0">
                <a:solidFill>
                  <a:srgbClr val="A50021"/>
                </a:solidFill>
              </a:rPr>
              <a:t>Guidelines</a:t>
            </a:r>
          </a:p>
        </p:txBody>
      </p:sp>
      <p:sp>
        <p:nvSpPr>
          <p:cNvPr id="67587" name="Rectangle 3"/>
          <p:cNvSpPr>
            <a:spLocks noGrp="1" noChangeArrowheads="1"/>
          </p:cNvSpPr>
          <p:nvPr>
            <p:ph type="body" idx="1"/>
          </p:nvPr>
        </p:nvSpPr>
        <p:spPr>
          <a:xfrm>
            <a:off x="304800" y="1371600"/>
            <a:ext cx="8382000" cy="5181600"/>
          </a:xfrm>
        </p:spPr>
        <p:txBody>
          <a:bodyPr/>
          <a:lstStyle/>
          <a:p>
            <a:pPr marL="533400" indent="-533400" eaLnBrk="1" hangingPunct="1">
              <a:buClr>
                <a:srgbClr val="A50021"/>
              </a:buClr>
              <a:buSzPct val="75000"/>
              <a:buFont typeface="Wingdings" pitchFamily="2" charset="2"/>
              <a:buChar char="§"/>
            </a:pPr>
            <a:r>
              <a:rPr lang="en-US" dirty="0" smtClean="0">
                <a:latin typeface="Times New Roman" pitchFamily="18" charset="0"/>
                <a:cs typeface="Times New Roman" pitchFamily="18" charset="0"/>
              </a:rPr>
              <a:t>If you simply ask them to search for and select books and then fill out the addresses needed, </a:t>
            </a:r>
          </a:p>
          <a:p>
            <a:pPr marL="533400" indent="-533400" eaLnBrk="1" hangingPunct="1">
              <a:buClr>
                <a:srgbClr val="A50021"/>
              </a:buClr>
              <a:buSzPct val="75000"/>
              <a:buFont typeface="Wingdings" pitchFamily="2" charset="2"/>
              <a:buChar char="§"/>
            </a:pPr>
            <a:endParaRPr lang="en-US" sz="800" dirty="0" smtClean="0">
              <a:latin typeface="Times New Roman" pitchFamily="18" charset="0"/>
              <a:cs typeface="Times New Roman" pitchFamily="18" charset="0"/>
            </a:endParaRPr>
          </a:p>
          <a:p>
            <a:pPr marL="533400" indent="-533400" eaLnBrk="1" hangingPunct="1">
              <a:buClr>
                <a:srgbClr val="A50021"/>
              </a:buClr>
              <a:buSzPct val="75000"/>
              <a:buFont typeface="Wingdings" pitchFamily="2" charset="2"/>
              <a:buNone/>
            </a:pPr>
            <a:r>
              <a:rPr lang="en-US" dirty="0" smtClean="0">
                <a:latin typeface="Times New Roman" pitchFamily="18" charset="0"/>
                <a:cs typeface="Times New Roman" pitchFamily="18" charset="0"/>
              </a:rPr>
              <a:t>	. . . you never see whether the participants can put it all together, as they must on the job.</a:t>
            </a:r>
          </a:p>
          <a:p>
            <a:pPr marL="533400" indent="-533400" eaLnBrk="1" hangingPunct="1">
              <a:buClr>
                <a:srgbClr val="A50021"/>
              </a:buClr>
              <a:buSzPct val="75000"/>
              <a:buFont typeface="Wingdings" pitchFamily="2" charset="2"/>
              <a:buChar char="§"/>
            </a:pPr>
            <a:endParaRPr lang="en-US" dirty="0" smtClean="0">
              <a:latin typeface="Times New Roman" pitchFamily="18" charset="0"/>
              <a:cs typeface="Times New Roman" pitchFamily="18" charset="0"/>
            </a:endParaRPr>
          </a:p>
          <a:p>
            <a:pPr marL="533400" indent="-533400" eaLnBrk="1" hangingPunct="1">
              <a:buClr>
                <a:srgbClr val="A50021"/>
              </a:buClr>
              <a:buSzPct val="75000"/>
              <a:buFont typeface="Wingdings" pitchFamily="2" charset="2"/>
              <a:buChar char="§"/>
            </a:pPr>
            <a:r>
              <a:rPr lang="en-US" dirty="0" smtClean="0">
                <a:latin typeface="Times New Roman" pitchFamily="18" charset="0"/>
                <a:cs typeface="Times New Roman" pitchFamily="18" charset="0"/>
              </a:rPr>
              <a:t>Your tasks should force the users to exhibit their conceptual understanding of the product, </a:t>
            </a:r>
          </a:p>
          <a:p>
            <a:pPr marL="533400" indent="-533400" eaLnBrk="1" hangingPunct="1">
              <a:buClr>
                <a:srgbClr val="A50021"/>
              </a:buClr>
              <a:buSzPct val="75000"/>
              <a:buFont typeface="Wingdings" pitchFamily="2" charset="2"/>
              <a:buChar char="§"/>
            </a:pPr>
            <a:endParaRPr lang="en-US" sz="800" dirty="0" smtClean="0">
              <a:latin typeface="Times New Roman" pitchFamily="18" charset="0"/>
              <a:cs typeface="Times New Roman" pitchFamily="18" charset="0"/>
            </a:endParaRPr>
          </a:p>
          <a:p>
            <a:pPr marL="533400" indent="-533400" eaLnBrk="1" hangingPunct="1">
              <a:buClr>
                <a:srgbClr val="A50021"/>
              </a:buClr>
              <a:buSzPct val="75000"/>
              <a:buFont typeface="Wingdings" pitchFamily="2" charset="2"/>
              <a:buNone/>
            </a:pPr>
            <a:r>
              <a:rPr lang="en-US" dirty="0" smtClean="0">
                <a:latin typeface="Times New Roman" pitchFamily="18" charset="0"/>
                <a:cs typeface="Times New Roman" pitchFamily="18" charset="0"/>
              </a:rPr>
              <a:t>	. . . and expose their misunderstandings about how to use it.</a:t>
            </a:r>
          </a:p>
          <a:p>
            <a:pPr marL="533400" indent="-533400" eaLnBrk="1" hangingPunct="1">
              <a:buClr>
                <a:srgbClr val="A50021"/>
              </a:buClr>
              <a:buSzPct val="75000"/>
              <a:buFont typeface="Wingdings" pitchFamily="2" charset="2"/>
              <a:buChar char="§"/>
            </a:pPr>
            <a:endParaRPr lang="en-US" sz="2000" dirty="0" smtClean="0">
              <a:latin typeface="Times New Roman" pitchFamily="18" charset="0"/>
              <a:cs typeface="Times New Roman" pitchFamily="18" charset="0"/>
            </a:endParaRPr>
          </a:p>
        </p:txBody>
      </p:sp>
    </p:spTree>
    <p:extLst>
      <p:ext uri="{BB962C8B-B14F-4D97-AF65-F5344CB8AC3E}">
        <p14:creationId xmlns:p14="http://schemas.microsoft.com/office/powerpoint/2010/main" val="3067910440"/>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b="1" dirty="0" smtClean="0">
                <a:solidFill>
                  <a:srgbClr val="414161"/>
                </a:solidFill>
              </a:rPr>
              <a:t>Give Participants the Tasks to Do</a:t>
            </a:r>
            <a:endParaRPr lang="en-US" dirty="0">
              <a:solidFill>
                <a:srgbClr val="414161"/>
              </a:solidFill>
            </a:endParaRPr>
          </a:p>
        </p:txBody>
      </p:sp>
      <p:sp>
        <p:nvSpPr>
          <p:cNvPr id="71683" name="Content Placeholder 2"/>
          <p:cNvSpPr>
            <a:spLocks noGrp="1"/>
          </p:cNvSpPr>
          <p:nvPr>
            <p:ph idx="1"/>
          </p:nvPr>
        </p:nvSpPr>
        <p:spPr>
          <a:xfrm>
            <a:off x="381000" y="1447800"/>
            <a:ext cx="8153400" cy="5029200"/>
          </a:xfrm>
        </p:spPr>
        <p:txBody>
          <a:bodyPr/>
          <a:lstStyle/>
          <a:p>
            <a:pPr>
              <a:buFont typeface="Wingdings" pitchFamily="2" charset="2"/>
              <a:buNone/>
            </a:pPr>
            <a:r>
              <a:rPr lang="en-US" b="1" i="1" dirty="0" smtClean="0">
                <a:latin typeface="Times New Roman" pitchFamily="18" charset="0"/>
                <a:cs typeface="Times New Roman" pitchFamily="18" charset="0"/>
              </a:rPr>
              <a:t>Reading Task Scenarios to the Participants</a:t>
            </a:r>
          </a:p>
          <a:p>
            <a:pPr>
              <a:buFont typeface="Wingdings" pitchFamily="2" charset="2"/>
              <a:buNone/>
            </a:pPr>
            <a:endParaRPr lang="en-US" b="1" i="1" dirty="0">
              <a:latin typeface="Times New Roman" pitchFamily="18" charset="0"/>
              <a:cs typeface="Times New Roman" pitchFamily="18" charset="0"/>
            </a:endParaRPr>
          </a:p>
          <a:p>
            <a:pPr>
              <a:buNone/>
            </a:pPr>
            <a:r>
              <a:rPr lang="en-US" b="1" i="1" dirty="0">
                <a:latin typeface="Times New Roman" pitchFamily="18" charset="0"/>
                <a:cs typeface="Times New Roman" pitchFamily="18" charset="0"/>
              </a:rPr>
              <a:t>Letting the Participants Read Task Scenarios Themselves</a:t>
            </a:r>
          </a:p>
          <a:p>
            <a:endParaRPr lang="en-US" sz="1200" b="1" i="1" dirty="0">
              <a:latin typeface="Times New Roman" pitchFamily="18" charset="0"/>
              <a:cs typeface="Times New Roman" pitchFamily="18" charset="0"/>
            </a:endParaRPr>
          </a:p>
          <a:p>
            <a:pPr>
              <a:buFont typeface="Wingdings" pitchFamily="2" charset="2"/>
              <a:buNone/>
            </a:pPr>
            <a:endParaRPr lang="en-US" b="1" i="1" dirty="0" smtClean="0">
              <a:latin typeface="Times New Roman" pitchFamily="18" charset="0"/>
              <a:cs typeface="Times New Roman" pitchFamily="18" charset="0"/>
            </a:endParaRPr>
          </a:p>
          <a:p>
            <a:endParaRPr lang="en-US" sz="1800" b="1" i="1" dirty="0" smtClean="0">
              <a:latin typeface="Times New Roman" pitchFamily="18" charset="0"/>
              <a:cs typeface="Times New Roman" pitchFamily="18" charset="0"/>
            </a:endParaRPr>
          </a:p>
          <a:p>
            <a:pPr>
              <a:buClr>
                <a:srgbClr val="2D2D43"/>
              </a:buClr>
              <a:buFont typeface="Wingdings" pitchFamily="2" charset="2"/>
              <a:buNone/>
            </a:pPr>
            <a:endParaRPr lang="en-US" sz="1800" dirty="0" smtClean="0">
              <a:latin typeface="Times New Roman" pitchFamily="18" charset="0"/>
              <a:cs typeface="Times New Roman" pitchFamily="18" charset="0"/>
            </a:endParaRPr>
          </a:p>
        </p:txBody>
      </p:sp>
    </p:spTree>
    <p:extLst>
      <p:ext uri="{BB962C8B-B14F-4D97-AF65-F5344CB8AC3E}">
        <p14:creationId xmlns:p14="http://schemas.microsoft.com/office/powerpoint/2010/main" val="2819945893"/>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Slide Number Placeholder 3"/>
          <p:cNvSpPr>
            <a:spLocks noGrp="1"/>
          </p:cNvSpPr>
          <p:nvPr>
            <p:ph type="sldNum" sz="quarter" idx="4294967295"/>
          </p:nvPr>
        </p:nvSpPr>
        <p:spPr>
          <a:xfrm>
            <a:off x="7924800" y="6400800"/>
            <a:ext cx="990600" cy="457200"/>
          </a:xfrm>
          <a:prstGeom prst="rect">
            <a:avLst/>
          </a:prstGeom>
          <a:noFill/>
        </p:spPr>
        <p:txBody>
          <a:bodyPr/>
          <a:lstStyle/>
          <a:p>
            <a:fld id="{DDA9BE0D-DFB8-4CDA-8252-9E87581CD0AF}" type="slidenum">
              <a:rPr lang="en-US" smtClean="0"/>
              <a:pPr/>
              <a:t>36</a:t>
            </a:fld>
            <a:endParaRPr lang="en-US" smtClean="0"/>
          </a:p>
        </p:txBody>
      </p:sp>
      <p:sp>
        <p:nvSpPr>
          <p:cNvPr id="55298" name="Rectangle 2"/>
          <p:cNvSpPr>
            <a:spLocks noGrp="1" noChangeArrowheads="1"/>
          </p:cNvSpPr>
          <p:nvPr>
            <p:ph type="title"/>
          </p:nvPr>
        </p:nvSpPr>
        <p:spPr/>
        <p:txBody>
          <a:bodyPr/>
          <a:lstStyle/>
          <a:p>
            <a:pPr eaLnBrk="1" hangingPunct="1">
              <a:defRPr/>
            </a:pPr>
            <a:r>
              <a:rPr lang="en-US" smtClean="0">
                <a:solidFill>
                  <a:srgbClr val="4A4800"/>
                </a:solidFill>
              </a:rPr>
              <a:t>Evaluation Measures (Data To Collect)</a:t>
            </a:r>
          </a:p>
        </p:txBody>
      </p:sp>
      <p:sp>
        <p:nvSpPr>
          <p:cNvPr id="54276" name="Rectangle 3"/>
          <p:cNvSpPr>
            <a:spLocks noGrp="1" noChangeArrowheads="1"/>
          </p:cNvSpPr>
          <p:nvPr>
            <p:ph type="body" idx="1"/>
          </p:nvPr>
        </p:nvSpPr>
        <p:spPr>
          <a:xfrm>
            <a:off x="457200" y="1143000"/>
            <a:ext cx="7772400" cy="4800600"/>
          </a:xfrm>
        </p:spPr>
        <p:txBody>
          <a:bodyPr/>
          <a:lstStyle/>
          <a:p>
            <a:pPr eaLnBrk="1" hangingPunct="1">
              <a:buClr>
                <a:srgbClr val="4A4800"/>
              </a:buClr>
              <a:buFont typeface="Wingdings" pitchFamily="2" charset="2"/>
              <a:buChar char="Ø"/>
              <a:defRPr/>
            </a:pPr>
            <a:r>
              <a:rPr lang="en-US" sz="2400" dirty="0" smtClean="0">
                <a:latin typeface="Times New Roman" pitchFamily="18" charset="0"/>
              </a:rPr>
              <a:t>Provide an overview of the types of measures to be collected, performance and preference data.</a:t>
            </a:r>
          </a:p>
          <a:p>
            <a:pPr eaLnBrk="1" hangingPunct="1">
              <a:buClr>
                <a:srgbClr val="4A4800"/>
              </a:buClr>
              <a:buFont typeface="Wingdings" pitchFamily="2" charset="2"/>
              <a:buChar char="Ø"/>
              <a:defRPr/>
            </a:pPr>
            <a:endParaRPr lang="en-US" sz="1800" dirty="0" smtClean="0">
              <a:latin typeface="Times New Roman" pitchFamily="18" charset="0"/>
            </a:endParaRPr>
          </a:p>
          <a:p>
            <a:pPr eaLnBrk="1" hangingPunct="1">
              <a:buClr>
                <a:srgbClr val="4A4800"/>
              </a:buClr>
              <a:buFont typeface="Wingdings" pitchFamily="2" charset="2"/>
              <a:buChar char="Ø"/>
              <a:defRPr/>
            </a:pPr>
            <a:r>
              <a:rPr lang="en-US" sz="2400" dirty="0" smtClean="0">
                <a:effectLst>
                  <a:outerShdw blurRad="38100" dist="38100" dir="2700000" algn="tl">
                    <a:srgbClr val="000000">
                      <a:alpha val="43137"/>
                    </a:srgbClr>
                  </a:outerShdw>
                </a:effectLst>
                <a:latin typeface="Times New Roman" pitchFamily="18" charset="0"/>
              </a:rPr>
              <a:t>Data to be collected should be based on the test objectives</a:t>
            </a:r>
            <a:r>
              <a:rPr lang="en-US" sz="2400" dirty="0" smtClean="0">
                <a:latin typeface="Times New Roman" pitchFamily="18" charset="0"/>
              </a:rPr>
              <a:t>.</a:t>
            </a:r>
          </a:p>
          <a:p>
            <a:pPr eaLnBrk="1" hangingPunct="1">
              <a:buClr>
                <a:srgbClr val="4A4800"/>
              </a:buClr>
              <a:buFont typeface="Wingdings" pitchFamily="2" charset="2"/>
              <a:buChar char="Ø"/>
              <a:defRPr/>
            </a:pPr>
            <a:endParaRPr lang="en-US" sz="1800" dirty="0"/>
          </a:p>
          <a:p>
            <a:pPr eaLnBrk="1" hangingPunct="1">
              <a:buClr>
                <a:srgbClr val="4A4800"/>
              </a:buClr>
              <a:buFont typeface="Wingdings" pitchFamily="2" charset="2"/>
              <a:buChar char="Ø"/>
              <a:defRPr/>
            </a:pPr>
            <a:r>
              <a:rPr lang="en-US" sz="2400" dirty="0"/>
              <a:t>A major pitfall with respect to measurement is the potential for measuring something that is poorly related to the property one is really interested in assessing.</a:t>
            </a:r>
          </a:p>
          <a:p>
            <a:pPr eaLnBrk="1" hangingPunct="1">
              <a:buClr>
                <a:srgbClr val="4A4800"/>
              </a:buClr>
              <a:buFont typeface="Wingdings" pitchFamily="2" charset="2"/>
              <a:buChar char="Ø"/>
              <a:defRPr/>
            </a:pPr>
            <a:endParaRPr lang="en-US" sz="2400" dirty="0" smtClean="0">
              <a:latin typeface="Times New Roman" pitchFamily="18" charset="0"/>
            </a:endParaRPr>
          </a:p>
          <a:p>
            <a:pPr eaLnBrk="1" hangingPunct="1">
              <a:buClr>
                <a:srgbClr val="4A4800"/>
              </a:buClr>
              <a:buFont typeface="Wingdings" pitchFamily="2" charset="2"/>
              <a:buChar char="Ø"/>
              <a:defRPr/>
            </a:pPr>
            <a:endParaRPr lang="en-US" sz="1600" dirty="0" smtClean="0">
              <a:latin typeface="Times New Roman" pitchFamily="18" charset="0"/>
            </a:endParaRPr>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Slide Number Placeholder 3"/>
          <p:cNvSpPr>
            <a:spLocks noGrp="1"/>
          </p:cNvSpPr>
          <p:nvPr>
            <p:ph type="sldNum" sz="quarter" idx="4294967295"/>
          </p:nvPr>
        </p:nvSpPr>
        <p:spPr>
          <a:xfrm>
            <a:off x="7924800" y="6400800"/>
            <a:ext cx="990600" cy="457200"/>
          </a:xfrm>
          <a:prstGeom prst="rect">
            <a:avLst/>
          </a:prstGeom>
          <a:noFill/>
        </p:spPr>
        <p:txBody>
          <a:bodyPr/>
          <a:lstStyle/>
          <a:p>
            <a:fld id="{072E1131-1DAC-479A-A3CA-4F686055B4E2}" type="slidenum">
              <a:rPr lang="en-US" smtClean="0"/>
              <a:pPr/>
              <a:t>37</a:t>
            </a:fld>
            <a:endParaRPr lang="en-US" smtClean="0"/>
          </a:p>
        </p:txBody>
      </p:sp>
      <p:sp>
        <p:nvSpPr>
          <p:cNvPr id="56322" name="Rectangle 2"/>
          <p:cNvSpPr>
            <a:spLocks noGrp="1" noChangeArrowheads="1"/>
          </p:cNvSpPr>
          <p:nvPr>
            <p:ph type="title"/>
          </p:nvPr>
        </p:nvSpPr>
        <p:spPr/>
        <p:txBody>
          <a:bodyPr/>
          <a:lstStyle/>
          <a:p>
            <a:pPr eaLnBrk="1" hangingPunct="1">
              <a:defRPr/>
            </a:pPr>
            <a:r>
              <a:rPr lang="en-US" smtClean="0">
                <a:solidFill>
                  <a:srgbClr val="4A4800"/>
                </a:solidFill>
              </a:rPr>
              <a:t>Sample </a:t>
            </a:r>
            <a:r>
              <a:rPr lang="en-US" b="1" smtClean="0">
                <a:solidFill>
                  <a:srgbClr val="4A4800"/>
                </a:solidFill>
              </a:rPr>
              <a:t>Performance</a:t>
            </a:r>
            <a:r>
              <a:rPr lang="en-US" smtClean="0">
                <a:solidFill>
                  <a:srgbClr val="4A4800"/>
                </a:solidFill>
              </a:rPr>
              <a:t> Measures</a:t>
            </a:r>
          </a:p>
        </p:txBody>
      </p:sp>
      <p:sp>
        <p:nvSpPr>
          <p:cNvPr id="55300" name="Rectangle 3"/>
          <p:cNvSpPr>
            <a:spLocks noGrp="1" noChangeArrowheads="1"/>
          </p:cNvSpPr>
          <p:nvPr>
            <p:ph type="body" idx="1"/>
          </p:nvPr>
        </p:nvSpPr>
        <p:spPr>
          <a:xfrm>
            <a:off x="381000" y="1066800"/>
            <a:ext cx="8610600" cy="5562600"/>
          </a:xfrm>
        </p:spPr>
        <p:txBody>
          <a:bodyPr/>
          <a:lstStyle/>
          <a:p>
            <a:pPr eaLnBrk="1" hangingPunct="1">
              <a:buClr>
                <a:srgbClr val="4A4800"/>
              </a:buClr>
              <a:buSzPct val="60000"/>
              <a:buFont typeface="Wingdings" pitchFamily="2" charset="2"/>
              <a:buChar char="Ø"/>
            </a:pPr>
            <a:r>
              <a:rPr lang="en-US" sz="2400" dirty="0" smtClean="0">
                <a:latin typeface="Times New Roman" pitchFamily="18" charset="0"/>
              </a:rPr>
              <a:t>Time to complete each task.</a:t>
            </a:r>
          </a:p>
          <a:p>
            <a:pPr eaLnBrk="1" hangingPunct="1">
              <a:buClr>
                <a:srgbClr val="4A4800"/>
              </a:buClr>
              <a:buSzPct val="60000"/>
              <a:buFont typeface="Wingdings" pitchFamily="2" charset="2"/>
              <a:buChar char="Ø"/>
            </a:pPr>
            <a:endParaRPr lang="en-US" sz="400" dirty="0" smtClean="0">
              <a:latin typeface="Times New Roman" pitchFamily="18" charset="0"/>
            </a:endParaRPr>
          </a:p>
          <a:p>
            <a:pPr eaLnBrk="1" hangingPunct="1">
              <a:buClr>
                <a:srgbClr val="4A4800"/>
              </a:buClr>
              <a:buSzPct val="60000"/>
              <a:buFont typeface="Wingdings" pitchFamily="2" charset="2"/>
              <a:buChar char="Ø"/>
            </a:pPr>
            <a:r>
              <a:rPr lang="en-US" sz="2400" dirty="0" smtClean="0">
                <a:latin typeface="Times New Roman" pitchFamily="18" charset="0"/>
              </a:rPr>
              <a:t>Number and % of tasks completed correctly with/without assistance</a:t>
            </a:r>
          </a:p>
          <a:p>
            <a:pPr eaLnBrk="1" hangingPunct="1">
              <a:buClr>
                <a:srgbClr val="4A4800"/>
              </a:buClr>
              <a:buSzPct val="60000"/>
              <a:buFont typeface="Wingdings" pitchFamily="2" charset="2"/>
              <a:buChar char="Ø"/>
            </a:pPr>
            <a:endParaRPr lang="en-US" sz="400" dirty="0" smtClean="0">
              <a:latin typeface="Times New Roman" pitchFamily="18" charset="0"/>
            </a:endParaRPr>
          </a:p>
          <a:p>
            <a:pPr eaLnBrk="1" hangingPunct="1">
              <a:buClr>
                <a:srgbClr val="4A4800"/>
              </a:buClr>
              <a:buSzPct val="60000"/>
              <a:buFont typeface="Wingdings" pitchFamily="2" charset="2"/>
              <a:buChar char="Ø"/>
            </a:pPr>
            <a:r>
              <a:rPr lang="en-US" sz="2400" dirty="0" smtClean="0">
                <a:latin typeface="Times New Roman" pitchFamily="18" charset="0"/>
              </a:rPr>
              <a:t>Number and percentage of tasks completed incorrectly</a:t>
            </a:r>
          </a:p>
          <a:p>
            <a:pPr eaLnBrk="1" hangingPunct="1">
              <a:buClr>
                <a:srgbClr val="4A4800"/>
              </a:buClr>
              <a:buSzPct val="60000"/>
              <a:buFont typeface="Wingdings" pitchFamily="2" charset="2"/>
              <a:buChar char="Ø"/>
            </a:pPr>
            <a:endParaRPr lang="en-US" sz="400" dirty="0" smtClean="0">
              <a:latin typeface="Times New Roman" pitchFamily="18" charset="0"/>
            </a:endParaRPr>
          </a:p>
          <a:p>
            <a:pPr eaLnBrk="1" hangingPunct="1">
              <a:buClr>
                <a:srgbClr val="4A4800"/>
              </a:buClr>
              <a:buSzPct val="60000"/>
              <a:buFont typeface="Wingdings" pitchFamily="2" charset="2"/>
              <a:buChar char="Ø"/>
            </a:pPr>
            <a:r>
              <a:rPr lang="en-US" sz="2400" dirty="0" smtClean="0">
                <a:latin typeface="Times New Roman" pitchFamily="18" charset="0"/>
              </a:rPr>
              <a:t>Time required to access info in manual or help</a:t>
            </a:r>
          </a:p>
          <a:p>
            <a:pPr eaLnBrk="1" hangingPunct="1">
              <a:buClr>
                <a:srgbClr val="4A4800"/>
              </a:buClr>
              <a:buSzPct val="60000"/>
              <a:buFont typeface="Wingdings" pitchFamily="2" charset="2"/>
              <a:buChar char="Ø"/>
            </a:pPr>
            <a:endParaRPr lang="en-US" sz="400" dirty="0" smtClean="0">
              <a:latin typeface="Times New Roman" pitchFamily="18" charset="0"/>
            </a:endParaRPr>
          </a:p>
          <a:p>
            <a:pPr eaLnBrk="1" hangingPunct="1">
              <a:buClr>
                <a:srgbClr val="4A4800"/>
              </a:buClr>
              <a:buSzPct val="60000"/>
              <a:buFont typeface="Wingdings" pitchFamily="2" charset="2"/>
              <a:buChar char="Ø"/>
            </a:pPr>
            <a:r>
              <a:rPr lang="en-US" sz="2400" dirty="0" smtClean="0">
                <a:latin typeface="Times New Roman" pitchFamily="18" charset="0"/>
              </a:rPr>
              <a:t>Time required to recover from errors</a:t>
            </a:r>
          </a:p>
          <a:p>
            <a:pPr eaLnBrk="1" hangingPunct="1">
              <a:buClr>
                <a:srgbClr val="4A4800"/>
              </a:buClr>
              <a:buSzPct val="60000"/>
              <a:buFont typeface="Wingdings" pitchFamily="2" charset="2"/>
              <a:buChar char="Ø"/>
            </a:pPr>
            <a:endParaRPr lang="en-US" sz="400" dirty="0" smtClean="0">
              <a:latin typeface="Times New Roman" pitchFamily="18" charset="0"/>
            </a:endParaRPr>
          </a:p>
          <a:p>
            <a:pPr eaLnBrk="1" hangingPunct="1">
              <a:buClr>
                <a:srgbClr val="4A4800"/>
              </a:buClr>
              <a:buSzPct val="60000"/>
              <a:buFont typeface="Wingdings" pitchFamily="2" charset="2"/>
              <a:buChar char="Ø"/>
            </a:pPr>
            <a:r>
              <a:rPr lang="en-US" sz="2400" dirty="0" smtClean="0"/>
              <a:t>Count </a:t>
            </a:r>
            <a:r>
              <a:rPr lang="en-US" sz="2400" dirty="0"/>
              <a:t>of  all incorrect selections (errors)</a:t>
            </a:r>
          </a:p>
          <a:p>
            <a:pPr eaLnBrk="1" hangingPunct="1">
              <a:buClr>
                <a:srgbClr val="4A4800"/>
              </a:buClr>
              <a:buSzPct val="60000"/>
              <a:buFont typeface="Wingdings" pitchFamily="2" charset="2"/>
              <a:buChar char="Ø"/>
            </a:pPr>
            <a:endParaRPr lang="en-US" sz="400" dirty="0"/>
          </a:p>
          <a:p>
            <a:pPr eaLnBrk="1" hangingPunct="1">
              <a:buClr>
                <a:srgbClr val="4A4800"/>
              </a:buClr>
              <a:buSzPct val="60000"/>
              <a:buFont typeface="Wingdings" pitchFamily="2" charset="2"/>
              <a:buChar char="Ø"/>
            </a:pPr>
            <a:r>
              <a:rPr lang="en-US" sz="2400" dirty="0"/>
              <a:t>Count of errors of omissions</a:t>
            </a:r>
          </a:p>
          <a:p>
            <a:pPr eaLnBrk="1" hangingPunct="1">
              <a:buClr>
                <a:srgbClr val="4A4800"/>
              </a:buClr>
              <a:buSzPct val="60000"/>
              <a:buFont typeface="Wingdings" pitchFamily="2" charset="2"/>
              <a:buChar char="Ø"/>
            </a:pPr>
            <a:endParaRPr lang="en-US" sz="400" dirty="0"/>
          </a:p>
          <a:p>
            <a:pPr eaLnBrk="1" hangingPunct="1">
              <a:buClr>
                <a:srgbClr val="4A4800"/>
              </a:buClr>
              <a:buSzPct val="60000"/>
              <a:buFont typeface="Wingdings" pitchFamily="2" charset="2"/>
              <a:buChar char="Ø"/>
            </a:pPr>
            <a:r>
              <a:rPr lang="en-US" sz="2400" dirty="0"/>
              <a:t>Count of incorrect menu choices</a:t>
            </a:r>
          </a:p>
          <a:p>
            <a:pPr eaLnBrk="1" hangingPunct="1">
              <a:buClr>
                <a:srgbClr val="4A4800"/>
              </a:buClr>
              <a:buSzPct val="60000"/>
              <a:buFont typeface="Wingdings" pitchFamily="2" charset="2"/>
              <a:buChar char="Ø"/>
            </a:pPr>
            <a:endParaRPr lang="en-US" sz="400" dirty="0"/>
          </a:p>
          <a:p>
            <a:pPr eaLnBrk="1" hangingPunct="1">
              <a:buClr>
                <a:srgbClr val="4A4800"/>
              </a:buClr>
              <a:buSzPct val="60000"/>
              <a:buFont typeface="Wingdings" pitchFamily="2" charset="2"/>
              <a:buChar char="Ø"/>
            </a:pPr>
            <a:endParaRPr lang="en-US" sz="400" dirty="0"/>
          </a:p>
          <a:p>
            <a:pPr eaLnBrk="1" hangingPunct="1">
              <a:buClr>
                <a:srgbClr val="4A4800"/>
              </a:buClr>
              <a:buSzPct val="60000"/>
              <a:buFont typeface="Wingdings" pitchFamily="2" charset="2"/>
              <a:buChar char="Ø"/>
            </a:pPr>
            <a:r>
              <a:rPr lang="en-US" sz="2400" dirty="0"/>
              <a:t>Count of visits to the </a:t>
            </a:r>
            <a:r>
              <a:rPr lang="en-US" sz="2400" dirty="0" smtClean="0"/>
              <a:t>index</a:t>
            </a:r>
            <a:r>
              <a:rPr lang="en-US" sz="400" dirty="0" smtClean="0"/>
              <a:t>.</a:t>
            </a:r>
            <a:r>
              <a:rPr lang="en-US" sz="2400" dirty="0" smtClean="0"/>
              <a:t>, site map, help, etc.</a:t>
            </a:r>
            <a:endParaRPr lang="en-US" sz="2400" dirty="0"/>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Slide Number Placeholder 3"/>
          <p:cNvSpPr>
            <a:spLocks noGrp="1"/>
          </p:cNvSpPr>
          <p:nvPr>
            <p:ph type="sldNum" sz="quarter" idx="4294967295"/>
          </p:nvPr>
        </p:nvSpPr>
        <p:spPr>
          <a:xfrm>
            <a:off x="7924800" y="6400800"/>
            <a:ext cx="990600" cy="457200"/>
          </a:xfrm>
          <a:prstGeom prst="rect">
            <a:avLst/>
          </a:prstGeom>
          <a:noFill/>
        </p:spPr>
        <p:txBody>
          <a:bodyPr/>
          <a:lstStyle/>
          <a:p>
            <a:fld id="{EC6863C6-1A86-4BF3-B6D9-76F724EE7777}" type="slidenum">
              <a:rPr lang="en-US" smtClean="0"/>
              <a:pPr/>
              <a:t>38</a:t>
            </a:fld>
            <a:endParaRPr lang="en-US" smtClean="0"/>
          </a:p>
        </p:txBody>
      </p:sp>
      <p:sp>
        <p:nvSpPr>
          <p:cNvPr id="58370" name="Rectangle 2"/>
          <p:cNvSpPr>
            <a:spLocks noGrp="1" noChangeArrowheads="1"/>
          </p:cNvSpPr>
          <p:nvPr>
            <p:ph type="title"/>
          </p:nvPr>
        </p:nvSpPr>
        <p:spPr/>
        <p:txBody>
          <a:bodyPr/>
          <a:lstStyle/>
          <a:p>
            <a:pPr eaLnBrk="1" hangingPunct="1">
              <a:defRPr/>
            </a:pPr>
            <a:r>
              <a:rPr lang="en-US" dirty="0" smtClean="0">
                <a:solidFill>
                  <a:srgbClr val="4A4800"/>
                </a:solidFill>
              </a:rPr>
              <a:t>Sample </a:t>
            </a:r>
            <a:r>
              <a:rPr lang="en-US" sz="3600" b="1" dirty="0" smtClean="0">
                <a:solidFill>
                  <a:srgbClr val="4A4800"/>
                </a:solidFill>
              </a:rPr>
              <a:t>Preference</a:t>
            </a:r>
            <a:r>
              <a:rPr lang="en-US" b="1" dirty="0" smtClean="0">
                <a:solidFill>
                  <a:srgbClr val="4A4800"/>
                </a:solidFill>
              </a:rPr>
              <a:t> </a:t>
            </a:r>
            <a:r>
              <a:rPr lang="en-US" dirty="0" smtClean="0">
                <a:solidFill>
                  <a:srgbClr val="4A4800"/>
                </a:solidFill>
              </a:rPr>
              <a:t>Measures</a:t>
            </a:r>
          </a:p>
        </p:txBody>
      </p:sp>
      <p:sp>
        <p:nvSpPr>
          <p:cNvPr id="57348" name="Rectangle 3"/>
          <p:cNvSpPr>
            <a:spLocks noGrp="1" noChangeArrowheads="1"/>
          </p:cNvSpPr>
          <p:nvPr>
            <p:ph type="body" idx="1"/>
          </p:nvPr>
        </p:nvSpPr>
        <p:spPr>
          <a:xfrm>
            <a:off x="457200" y="1452265"/>
            <a:ext cx="8077200" cy="5253335"/>
          </a:xfrm>
        </p:spPr>
        <p:txBody>
          <a:bodyPr/>
          <a:lstStyle/>
          <a:p>
            <a:pPr eaLnBrk="1" hangingPunct="1">
              <a:lnSpc>
                <a:spcPct val="90000"/>
              </a:lnSpc>
              <a:buClr>
                <a:srgbClr val="4A4800"/>
              </a:buClr>
              <a:buSzPct val="60000"/>
              <a:buFont typeface="Wingdings" pitchFamily="2" charset="2"/>
              <a:buChar char="Ø"/>
            </a:pPr>
            <a:r>
              <a:rPr lang="en-US" sz="2400" dirty="0" smtClean="0">
                <a:latin typeface="Times New Roman" pitchFamily="18" charset="0"/>
              </a:rPr>
              <a:t>Usefulness of the product</a:t>
            </a:r>
          </a:p>
          <a:p>
            <a:pPr eaLnBrk="1" hangingPunct="1">
              <a:lnSpc>
                <a:spcPct val="90000"/>
              </a:lnSpc>
              <a:buClr>
                <a:srgbClr val="4A4800"/>
              </a:buClr>
              <a:buSzPct val="60000"/>
              <a:buFont typeface="Wingdings" pitchFamily="2" charset="2"/>
              <a:buChar char="Ø"/>
            </a:pPr>
            <a:endParaRPr lang="en-US" sz="400" dirty="0" smtClean="0">
              <a:latin typeface="Times New Roman" pitchFamily="18" charset="0"/>
            </a:endParaRPr>
          </a:p>
          <a:p>
            <a:pPr eaLnBrk="1" hangingPunct="1">
              <a:lnSpc>
                <a:spcPct val="90000"/>
              </a:lnSpc>
              <a:buClr>
                <a:srgbClr val="4A4800"/>
              </a:buClr>
              <a:buSzPct val="60000"/>
              <a:buFont typeface="Wingdings" pitchFamily="2" charset="2"/>
              <a:buChar char="Ø"/>
            </a:pPr>
            <a:r>
              <a:rPr lang="en-US" sz="2400" dirty="0" smtClean="0">
                <a:latin typeface="Times New Roman" pitchFamily="18" charset="0"/>
              </a:rPr>
              <a:t>How well product matched expectations</a:t>
            </a:r>
          </a:p>
          <a:p>
            <a:pPr eaLnBrk="1" hangingPunct="1">
              <a:lnSpc>
                <a:spcPct val="90000"/>
              </a:lnSpc>
              <a:buClr>
                <a:srgbClr val="4A4800"/>
              </a:buClr>
              <a:buSzPct val="60000"/>
              <a:buFont typeface="Wingdings" pitchFamily="2" charset="2"/>
              <a:buChar char="Ø"/>
            </a:pPr>
            <a:endParaRPr lang="en-US" sz="400" dirty="0" smtClean="0">
              <a:latin typeface="Times New Roman" pitchFamily="18" charset="0"/>
            </a:endParaRPr>
          </a:p>
          <a:p>
            <a:pPr eaLnBrk="1" hangingPunct="1">
              <a:lnSpc>
                <a:spcPct val="90000"/>
              </a:lnSpc>
              <a:buClr>
                <a:srgbClr val="4A4800"/>
              </a:buClr>
              <a:buSzPct val="60000"/>
              <a:buFont typeface="Wingdings" pitchFamily="2" charset="2"/>
              <a:buChar char="Ø"/>
            </a:pPr>
            <a:r>
              <a:rPr lang="en-US" sz="2400" dirty="0" smtClean="0">
                <a:latin typeface="Times New Roman" pitchFamily="18" charset="0"/>
              </a:rPr>
              <a:t>Appropriateness of product functions to user’s tasks</a:t>
            </a:r>
          </a:p>
          <a:p>
            <a:pPr eaLnBrk="1" hangingPunct="1">
              <a:lnSpc>
                <a:spcPct val="90000"/>
              </a:lnSpc>
              <a:buClr>
                <a:srgbClr val="4A4800"/>
              </a:buClr>
              <a:buSzPct val="60000"/>
              <a:buFont typeface="Wingdings" pitchFamily="2" charset="2"/>
              <a:buChar char="Ø"/>
            </a:pPr>
            <a:endParaRPr lang="en-US" sz="400" dirty="0" smtClean="0">
              <a:latin typeface="Times New Roman" pitchFamily="18" charset="0"/>
            </a:endParaRPr>
          </a:p>
          <a:p>
            <a:pPr eaLnBrk="1" hangingPunct="1">
              <a:lnSpc>
                <a:spcPct val="90000"/>
              </a:lnSpc>
              <a:buClr>
                <a:srgbClr val="4A4800"/>
              </a:buClr>
              <a:buSzPct val="60000"/>
              <a:buFont typeface="Wingdings" pitchFamily="2" charset="2"/>
              <a:buChar char="Ø"/>
            </a:pPr>
            <a:r>
              <a:rPr lang="en-US" sz="2400" dirty="0" smtClean="0">
                <a:latin typeface="Times New Roman" pitchFamily="18" charset="0"/>
              </a:rPr>
              <a:t>Ease of use overall</a:t>
            </a:r>
          </a:p>
          <a:p>
            <a:pPr eaLnBrk="1" hangingPunct="1">
              <a:lnSpc>
                <a:spcPct val="90000"/>
              </a:lnSpc>
              <a:buClr>
                <a:srgbClr val="4A4800"/>
              </a:buClr>
              <a:buSzPct val="60000"/>
              <a:buFont typeface="Wingdings" pitchFamily="2" charset="2"/>
              <a:buChar char="Ø"/>
            </a:pPr>
            <a:endParaRPr lang="en-US" sz="400" dirty="0" smtClean="0">
              <a:latin typeface="Times New Roman" pitchFamily="18" charset="0"/>
            </a:endParaRPr>
          </a:p>
          <a:p>
            <a:pPr eaLnBrk="1" hangingPunct="1">
              <a:lnSpc>
                <a:spcPct val="90000"/>
              </a:lnSpc>
              <a:buClr>
                <a:srgbClr val="4A4800"/>
              </a:buClr>
              <a:buSzPct val="60000"/>
              <a:buFont typeface="Wingdings" pitchFamily="2" charset="2"/>
              <a:buChar char="Ø"/>
            </a:pPr>
            <a:r>
              <a:rPr lang="en-US" sz="2400" dirty="0" smtClean="0">
                <a:latin typeface="Times New Roman" pitchFamily="18" charset="0"/>
              </a:rPr>
              <a:t>Ease of learning overall</a:t>
            </a:r>
          </a:p>
          <a:p>
            <a:pPr eaLnBrk="1" hangingPunct="1">
              <a:lnSpc>
                <a:spcPct val="90000"/>
              </a:lnSpc>
              <a:buClr>
                <a:srgbClr val="4A4800"/>
              </a:buClr>
              <a:buSzPct val="60000"/>
              <a:buFont typeface="Wingdings" pitchFamily="2" charset="2"/>
              <a:buChar char="Ø"/>
            </a:pPr>
            <a:endParaRPr lang="en-US" sz="400" dirty="0" smtClean="0">
              <a:latin typeface="Times New Roman" pitchFamily="18" charset="0"/>
            </a:endParaRPr>
          </a:p>
          <a:p>
            <a:pPr eaLnBrk="1" hangingPunct="1">
              <a:lnSpc>
                <a:spcPct val="90000"/>
              </a:lnSpc>
              <a:buClr>
                <a:srgbClr val="4A4800"/>
              </a:buClr>
              <a:buSzPct val="60000"/>
              <a:buFont typeface="Wingdings" pitchFamily="2" charset="2"/>
              <a:buChar char="Ø"/>
            </a:pPr>
            <a:r>
              <a:rPr lang="en-US" sz="2400" dirty="0" smtClean="0">
                <a:latin typeface="Times New Roman" pitchFamily="18" charset="0"/>
              </a:rPr>
              <a:t>Ease of setup and installation</a:t>
            </a:r>
          </a:p>
          <a:p>
            <a:pPr eaLnBrk="1" hangingPunct="1">
              <a:lnSpc>
                <a:spcPct val="90000"/>
              </a:lnSpc>
              <a:buClr>
                <a:srgbClr val="4A4800"/>
              </a:buClr>
              <a:buSzPct val="60000"/>
              <a:buFont typeface="Wingdings" pitchFamily="2" charset="2"/>
              <a:buChar char="Ø"/>
            </a:pPr>
            <a:endParaRPr lang="en-US" sz="400" dirty="0" smtClean="0">
              <a:latin typeface="Times New Roman" pitchFamily="18" charset="0"/>
            </a:endParaRPr>
          </a:p>
          <a:p>
            <a:pPr eaLnBrk="1" hangingPunct="1">
              <a:lnSpc>
                <a:spcPct val="90000"/>
              </a:lnSpc>
              <a:buClr>
                <a:srgbClr val="4A4800"/>
              </a:buClr>
              <a:buSzPct val="60000"/>
              <a:buFont typeface="Wingdings" pitchFamily="2" charset="2"/>
              <a:buChar char="Ø"/>
            </a:pPr>
            <a:r>
              <a:rPr lang="en-US" sz="2400" dirty="0" smtClean="0">
                <a:latin typeface="Times New Roman" pitchFamily="18" charset="0"/>
              </a:rPr>
              <a:t>Usefulness of the index, help, graphics, …</a:t>
            </a:r>
          </a:p>
          <a:p>
            <a:pPr eaLnBrk="1" hangingPunct="1">
              <a:buClr>
                <a:srgbClr val="4A4800"/>
              </a:buClr>
              <a:buSzPct val="60000"/>
              <a:buFont typeface="Wingdings" pitchFamily="2" charset="2"/>
              <a:buChar char="Ø"/>
            </a:pPr>
            <a:endParaRPr lang="en-US" sz="400" dirty="0"/>
          </a:p>
          <a:p>
            <a:pPr eaLnBrk="1" hangingPunct="1">
              <a:buClr>
                <a:srgbClr val="4A4800"/>
              </a:buClr>
              <a:buSzPct val="60000"/>
              <a:buFont typeface="Wingdings" pitchFamily="2" charset="2"/>
              <a:buChar char="Ø"/>
            </a:pPr>
            <a:r>
              <a:rPr lang="en-US" sz="2400" dirty="0"/>
              <a:t>This product vs. a competitor’s </a:t>
            </a:r>
            <a:r>
              <a:rPr lang="en-US" sz="2400" dirty="0" smtClean="0"/>
              <a:t>product</a:t>
            </a:r>
          </a:p>
          <a:p>
            <a:pPr eaLnBrk="1" hangingPunct="1">
              <a:buClr>
                <a:srgbClr val="4A4800"/>
              </a:buClr>
              <a:buSzPct val="60000"/>
              <a:buFont typeface="Wingdings" pitchFamily="2" charset="2"/>
              <a:buChar char="Ø"/>
            </a:pPr>
            <a:endParaRPr lang="en-US" sz="400" dirty="0"/>
          </a:p>
          <a:p>
            <a:pPr marL="0" indent="0">
              <a:spcBef>
                <a:spcPct val="50000"/>
              </a:spcBef>
              <a:buNone/>
              <a:defRPr/>
            </a:pPr>
            <a:r>
              <a:rPr lang="en-US" sz="2000" dirty="0" smtClean="0">
                <a:effectLst>
                  <a:outerShdw blurRad="38100" dist="38100" dir="2700000" algn="tl">
                    <a:srgbClr val="C0C0C0"/>
                  </a:outerShdw>
                </a:effectLst>
                <a:latin typeface="Arial Narrow" pitchFamily="34" charset="0"/>
              </a:rPr>
              <a:t>Examples </a:t>
            </a:r>
            <a:r>
              <a:rPr lang="en-US" sz="2000" dirty="0">
                <a:effectLst>
                  <a:outerShdw blurRad="38100" dist="38100" dir="2700000" algn="tl">
                    <a:srgbClr val="C0C0C0"/>
                  </a:outerShdw>
                </a:effectLst>
                <a:latin typeface="Arial Narrow" pitchFamily="34" charset="0"/>
              </a:rPr>
              <a:t>of Quotable quotes:</a:t>
            </a:r>
          </a:p>
          <a:p>
            <a:pPr marL="0" indent="0">
              <a:spcBef>
                <a:spcPct val="50000"/>
              </a:spcBef>
              <a:buNone/>
              <a:defRPr/>
            </a:pPr>
            <a:r>
              <a:rPr lang="en-US" sz="2000" dirty="0">
                <a:latin typeface="Arial" charset="0"/>
              </a:rPr>
              <a:t>	</a:t>
            </a:r>
            <a:r>
              <a:rPr lang="en-US" sz="1600" dirty="0">
                <a:latin typeface="Arial" charset="0"/>
              </a:rPr>
              <a:t>“ I loved it – when can I get one”</a:t>
            </a:r>
          </a:p>
          <a:p>
            <a:pPr marL="0" indent="0">
              <a:spcBef>
                <a:spcPct val="50000"/>
              </a:spcBef>
              <a:buNone/>
              <a:defRPr/>
            </a:pPr>
            <a:r>
              <a:rPr lang="en-US" sz="1600" dirty="0">
                <a:latin typeface="Arial" charset="0"/>
              </a:rPr>
              <a:t>	“You guys are not listening to customers”</a:t>
            </a:r>
          </a:p>
          <a:p>
            <a:pPr marL="0" indent="0">
              <a:spcBef>
                <a:spcPct val="50000"/>
              </a:spcBef>
              <a:buNone/>
              <a:defRPr/>
            </a:pPr>
            <a:r>
              <a:rPr lang="en-US" sz="1600" dirty="0">
                <a:latin typeface="Arial" charset="0"/>
              </a:rPr>
              <a:t>	</a:t>
            </a:r>
            <a:endParaRPr lang="en-US" sz="1800" dirty="0" smtClean="0"/>
          </a:p>
        </p:txBody>
      </p:sp>
      <p:sp>
        <p:nvSpPr>
          <p:cNvPr id="58372" name="Text Box 4"/>
          <p:cNvSpPr txBox="1">
            <a:spLocks noChangeArrowheads="1"/>
          </p:cNvSpPr>
          <p:nvPr/>
        </p:nvSpPr>
        <p:spPr bwMode="auto">
          <a:xfrm>
            <a:off x="304800" y="990600"/>
            <a:ext cx="6705600" cy="461665"/>
          </a:xfrm>
          <a:prstGeom prst="rect">
            <a:avLst/>
          </a:prstGeom>
          <a:noFill/>
          <a:ln w="9525">
            <a:noFill/>
            <a:miter lim="800000"/>
            <a:headEnd/>
            <a:tailEnd/>
          </a:ln>
          <a:effectLst/>
        </p:spPr>
        <p:txBody>
          <a:bodyPr>
            <a:spAutoFit/>
          </a:bodyPr>
          <a:lstStyle/>
          <a:p>
            <a:pPr>
              <a:spcBef>
                <a:spcPct val="50000"/>
              </a:spcBef>
              <a:defRPr/>
            </a:pPr>
            <a:r>
              <a:rPr lang="en-US" sz="2400" dirty="0">
                <a:effectLst>
                  <a:outerShdw blurRad="38100" dist="38100" dir="2700000" algn="tl">
                    <a:srgbClr val="C0C0C0"/>
                  </a:outerShdw>
                </a:effectLst>
                <a:latin typeface="Arial Narrow" pitchFamily="34" charset="0"/>
              </a:rPr>
              <a:t>Ratings and rationale concerning:</a:t>
            </a:r>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p:txBody>
          <a:bodyPr/>
          <a:lstStyle/>
          <a:p>
            <a:pPr eaLnBrk="1" hangingPunct="1">
              <a:defRPr/>
            </a:pPr>
            <a:r>
              <a:rPr lang="en-US" b="1" dirty="0" smtClean="0">
                <a:solidFill>
                  <a:srgbClr val="660066"/>
                </a:solidFill>
              </a:rPr>
              <a:t>Data Collection Tools</a:t>
            </a:r>
          </a:p>
        </p:txBody>
      </p:sp>
      <p:sp>
        <p:nvSpPr>
          <p:cNvPr id="23555" name="Rectangle 3"/>
          <p:cNvSpPr>
            <a:spLocks noGrp="1" noChangeArrowheads="1"/>
          </p:cNvSpPr>
          <p:nvPr>
            <p:ph type="body" idx="1"/>
          </p:nvPr>
        </p:nvSpPr>
        <p:spPr>
          <a:xfrm>
            <a:off x="304800" y="1790700"/>
            <a:ext cx="8305800" cy="2324100"/>
          </a:xfrm>
        </p:spPr>
        <p:txBody>
          <a:bodyPr/>
          <a:lstStyle/>
          <a:p>
            <a:pPr marL="457200" indent="-457200" eaLnBrk="1" hangingPunct="1">
              <a:buClr>
                <a:srgbClr val="660066"/>
              </a:buClr>
              <a:buSzPct val="80000"/>
              <a:buFont typeface="Wingdings" pitchFamily="2" charset="2"/>
              <a:buAutoNum type="arabicPeriod"/>
            </a:pPr>
            <a:r>
              <a:rPr lang="en-US" sz="2000" dirty="0" smtClean="0">
                <a:latin typeface="Times New Roman" pitchFamily="18" charset="0"/>
              </a:rPr>
              <a:t>What data will address the problem statement(s) in your plan?</a:t>
            </a:r>
          </a:p>
          <a:p>
            <a:pPr marL="457200" indent="-457200" eaLnBrk="1" hangingPunct="1">
              <a:buClr>
                <a:srgbClr val="660066"/>
              </a:buClr>
              <a:buSzPct val="80000"/>
              <a:buFont typeface="Wingdings" pitchFamily="2" charset="2"/>
              <a:buAutoNum type="arabicPeriod"/>
            </a:pPr>
            <a:endParaRPr lang="en-US" sz="100" dirty="0" smtClean="0">
              <a:latin typeface="Times New Roman" pitchFamily="18" charset="0"/>
            </a:endParaRPr>
          </a:p>
          <a:p>
            <a:pPr marL="457200" indent="-457200" eaLnBrk="1" hangingPunct="1">
              <a:buClr>
                <a:srgbClr val="660066"/>
              </a:buClr>
              <a:buSzPct val="80000"/>
              <a:buFont typeface="Wingdings" pitchFamily="2" charset="2"/>
              <a:buAutoNum type="arabicPeriod"/>
            </a:pPr>
            <a:r>
              <a:rPr lang="en-US" sz="2000" dirty="0" smtClean="0">
                <a:latin typeface="Times New Roman" pitchFamily="18" charset="0"/>
              </a:rPr>
              <a:t>How will you collect the data?</a:t>
            </a:r>
          </a:p>
          <a:p>
            <a:pPr marL="457200" indent="-457200" eaLnBrk="1" hangingPunct="1">
              <a:buClr>
                <a:srgbClr val="660066"/>
              </a:buClr>
              <a:buSzPct val="80000"/>
              <a:buFont typeface="Wingdings" pitchFamily="2" charset="2"/>
              <a:buAutoNum type="arabicPeriod"/>
            </a:pPr>
            <a:endParaRPr lang="en-US" sz="100" dirty="0" smtClean="0">
              <a:latin typeface="Times New Roman" pitchFamily="18" charset="0"/>
            </a:endParaRPr>
          </a:p>
          <a:p>
            <a:pPr marL="457200" indent="-457200" eaLnBrk="1" hangingPunct="1">
              <a:buClr>
                <a:srgbClr val="660066"/>
              </a:buClr>
              <a:buSzPct val="80000"/>
              <a:buFont typeface="Wingdings" pitchFamily="2" charset="2"/>
              <a:buAutoNum type="arabicPeriod"/>
            </a:pPr>
            <a:r>
              <a:rPr lang="en-US" sz="2000" dirty="0" smtClean="0">
                <a:latin typeface="Times New Roman" pitchFamily="18" charset="0"/>
              </a:rPr>
              <a:t>How will you record the data?</a:t>
            </a:r>
          </a:p>
          <a:p>
            <a:pPr marL="457200" indent="-457200" eaLnBrk="1" hangingPunct="1">
              <a:buClr>
                <a:srgbClr val="660066"/>
              </a:buClr>
              <a:buSzPct val="80000"/>
              <a:buFont typeface="Wingdings" pitchFamily="2" charset="2"/>
              <a:buAutoNum type="arabicPeriod"/>
            </a:pPr>
            <a:endParaRPr lang="en-US" sz="100" dirty="0" smtClean="0">
              <a:latin typeface="Times New Roman" pitchFamily="18" charset="0"/>
            </a:endParaRPr>
          </a:p>
          <a:p>
            <a:pPr marL="457200" indent="-457200" eaLnBrk="1" hangingPunct="1">
              <a:buClr>
                <a:srgbClr val="660066"/>
              </a:buClr>
              <a:buSzPct val="80000"/>
              <a:buFont typeface="Wingdings" pitchFamily="2" charset="2"/>
              <a:buAutoNum type="arabicPeriod"/>
            </a:pPr>
            <a:r>
              <a:rPr lang="en-US" sz="2000" dirty="0" smtClean="0">
                <a:latin typeface="Times New Roman" pitchFamily="18" charset="0"/>
              </a:rPr>
              <a:t>How do you plan to reduce and analyze the data?</a:t>
            </a:r>
          </a:p>
          <a:p>
            <a:pPr marL="457200" indent="-457200" eaLnBrk="1" hangingPunct="1">
              <a:buClr>
                <a:srgbClr val="660066"/>
              </a:buClr>
              <a:buSzPct val="80000"/>
              <a:buFont typeface="Wingdings" pitchFamily="2" charset="2"/>
              <a:buAutoNum type="arabicPeriod"/>
            </a:pPr>
            <a:endParaRPr lang="en-US" sz="100" dirty="0" smtClean="0">
              <a:latin typeface="Times New Roman" pitchFamily="18" charset="0"/>
            </a:endParaRPr>
          </a:p>
          <a:p>
            <a:pPr marL="457200" indent="-457200" eaLnBrk="1" hangingPunct="1">
              <a:buClr>
                <a:srgbClr val="660066"/>
              </a:buClr>
              <a:buSzPct val="80000"/>
              <a:buFont typeface="Wingdings" pitchFamily="2" charset="2"/>
              <a:buAutoNum type="arabicPeriod"/>
            </a:pPr>
            <a:r>
              <a:rPr lang="en-US" sz="2000" dirty="0" smtClean="0">
                <a:latin typeface="Times New Roman" pitchFamily="18" charset="0"/>
              </a:rPr>
              <a:t>How and to whom will you report the data?</a:t>
            </a:r>
          </a:p>
          <a:p>
            <a:pPr marL="457200" indent="-457200" eaLnBrk="1" hangingPunct="1">
              <a:buClr>
                <a:srgbClr val="660066"/>
              </a:buClr>
              <a:buSzPct val="80000"/>
              <a:buFont typeface="Wingdings" pitchFamily="2" charset="2"/>
              <a:buAutoNum type="arabicPeriod"/>
            </a:pPr>
            <a:endParaRPr lang="en-US" sz="100" dirty="0" smtClean="0">
              <a:latin typeface="Times New Roman" pitchFamily="18" charset="0"/>
            </a:endParaRPr>
          </a:p>
          <a:p>
            <a:pPr marL="457200" indent="-457200" eaLnBrk="1" hangingPunct="1">
              <a:buClr>
                <a:srgbClr val="660066"/>
              </a:buClr>
              <a:buSzPct val="80000"/>
              <a:buFont typeface="Wingdings" pitchFamily="2" charset="2"/>
              <a:buAutoNum type="arabicPeriod"/>
            </a:pPr>
            <a:r>
              <a:rPr lang="en-US" sz="2000" dirty="0" smtClean="0">
                <a:latin typeface="Times New Roman" pitchFamily="18" charset="0"/>
              </a:rPr>
              <a:t>What resources are available to help with the entire process?</a:t>
            </a:r>
          </a:p>
          <a:p>
            <a:pPr marL="457200" indent="-457200" eaLnBrk="1" hangingPunct="1"/>
            <a:endParaRPr lang="en-US" sz="2000" dirty="0" smtClean="0">
              <a:latin typeface="Times New Roman" pitchFamily="18" charset="0"/>
            </a:endParaRPr>
          </a:p>
        </p:txBody>
      </p:sp>
      <p:sp>
        <p:nvSpPr>
          <p:cNvPr id="27653" name="Text Box 5"/>
          <p:cNvSpPr txBox="1">
            <a:spLocks noChangeArrowheads="1"/>
          </p:cNvSpPr>
          <p:nvPr/>
        </p:nvSpPr>
        <p:spPr bwMode="auto">
          <a:xfrm>
            <a:off x="137160" y="1295400"/>
            <a:ext cx="8641080" cy="461665"/>
          </a:xfrm>
          <a:prstGeom prst="rect">
            <a:avLst/>
          </a:prstGeom>
          <a:noFill/>
          <a:ln w="9525">
            <a:noFill/>
            <a:miter lim="800000"/>
            <a:headEnd/>
            <a:tailEnd/>
          </a:ln>
          <a:effectLst/>
        </p:spPr>
        <p:txBody>
          <a:bodyPr wrap="square">
            <a:spAutoFit/>
          </a:bodyPr>
          <a:lstStyle/>
          <a:p>
            <a:pPr>
              <a:spcBef>
                <a:spcPct val="50000"/>
              </a:spcBef>
              <a:defRPr/>
            </a:pPr>
            <a:r>
              <a:rPr lang="en-US" sz="2400" dirty="0">
                <a:solidFill>
                  <a:srgbClr val="000000"/>
                </a:solidFill>
                <a:effectLst>
                  <a:outerShdw blurRad="38100" dist="38100" dir="2700000" algn="tl">
                    <a:srgbClr val="000000">
                      <a:alpha val="43137"/>
                    </a:srgbClr>
                  </a:outerShdw>
                </a:effectLst>
                <a:latin typeface="Arial Narrow" pitchFamily="34" charset="0"/>
              </a:rPr>
              <a:t>Before collecting data, you need to consider the following basic questions:</a:t>
            </a:r>
          </a:p>
        </p:txBody>
      </p:sp>
      <p:sp>
        <p:nvSpPr>
          <p:cNvPr id="5" name="TextBox 3"/>
          <p:cNvSpPr txBox="1">
            <a:spLocks noChangeArrowheads="1"/>
          </p:cNvSpPr>
          <p:nvPr/>
        </p:nvSpPr>
        <p:spPr bwMode="auto">
          <a:xfrm>
            <a:off x="118872" y="4572000"/>
            <a:ext cx="8229600" cy="830263"/>
          </a:xfrm>
          <a:prstGeom prst="rect">
            <a:avLst/>
          </a:prstGeom>
          <a:noFill/>
          <a:ln w="9525">
            <a:noFill/>
            <a:miter lim="800000"/>
            <a:headEnd/>
            <a:tailEnd/>
          </a:ln>
        </p:spPr>
        <p:txBody>
          <a:bodyPr>
            <a:spAutoFit/>
          </a:bodyPr>
          <a:lstStyle/>
          <a:p>
            <a:r>
              <a:rPr lang="en-US" sz="2400" dirty="0" smtClean="0">
                <a:solidFill>
                  <a:srgbClr val="000000"/>
                </a:solidFill>
                <a:latin typeface="Times New Roman" pitchFamily="18" charset="0"/>
              </a:rPr>
              <a:t>The answers will drive the development of the instruments, tools, and even the number of people required to collect the data.</a:t>
            </a:r>
          </a:p>
        </p:txBody>
      </p:sp>
      <p:sp>
        <p:nvSpPr>
          <p:cNvPr id="6" name="Rectangle 3"/>
          <p:cNvSpPr txBox="1">
            <a:spLocks noChangeArrowheads="1"/>
          </p:cNvSpPr>
          <p:nvPr/>
        </p:nvSpPr>
        <p:spPr bwMode="auto">
          <a:xfrm>
            <a:off x="266700" y="5486400"/>
            <a:ext cx="8648700" cy="105829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lr>
                <a:schemeClr val="folHlink"/>
              </a:buClr>
              <a:buSzPct val="60000"/>
              <a:buFont typeface="Wingdings" pitchFamily="2" charset="2"/>
              <a:buChar char="n"/>
              <a:defRPr sz="2800">
                <a:solidFill>
                  <a:schemeClr val="tx1"/>
                </a:solidFill>
                <a:latin typeface="+mn-lt"/>
                <a:ea typeface="+mn-ea"/>
                <a:cs typeface="+mn-cs"/>
              </a:defRPr>
            </a:lvl1pPr>
            <a:lvl2pPr marL="742950" indent="-285750" algn="l" rtl="0" eaLnBrk="0" fontAlgn="base" hangingPunct="0">
              <a:spcBef>
                <a:spcPct val="20000"/>
              </a:spcBef>
              <a:spcAft>
                <a:spcPct val="0"/>
              </a:spcAft>
              <a:buClr>
                <a:schemeClr val="hlink"/>
              </a:buClr>
              <a:buSzPct val="55000"/>
              <a:buFont typeface="Wingdings" pitchFamily="2" charset="2"/>
              <a:buChar char="n"/>
              <a:defRPr sz="2400">
                <a:solidFill>
                  <a:schemeClr val="tx1"/>
                </a:solidFill>
                <a:latin typeface="+mn-lt"/>
              </a:defRPr>
            </a:lvl2pPr>
            <a:lvl3pPr marL="1143000" indent="-228600" algn="l" rtl="0" eaLnBrk="0" fontAlgn="base" hangingPunct="0">
              <a:spcBef>
                <a:spcPct val="20000"/>
              </a:spcBef>
              <a:spcAft>
                <a:spcPct val="0"/>
              </a:spcAft>
              <a:buClr>
                <a:schemeClr val="folHlink"/>
              </a:buClr>
              <a:buSzPct val="50000"/>
              <a:buFont typeface="Wingdings" pitchFamily="2" charset="2"/>
              <a:buChar char="n"/>
              <a:defRPr sz="2400">
                <a:solidFill>
                  <a:schemeClr val="tx1"/>
                </a:solidFill>
                <a:latin typeface="Tahoma" pitchFamily="34" charset="0"/>
              </a:defRPr>
            </a:lvl3pPr>
            <a:lvl4pPr marL="1600200" indent="-228600" algn="l" rtl="0" eaLnBrk="0" fontAlgn="base" hangingPunct="0">
              <a:spcBef>
                <a:spcPct val="20000"/>
              </a:spcBef>
              <a:spcAft>
                <a:spcPct val="0"/>
              </a:spcAft>
              <a:buClr>
                <a:schemeClr val="accent2"/>
              </a:buClr>
              <a:buSzPct val="55000"/>
              <a:buFont typeface="Wingdings" pitchFamily="2" charset="2"/>
              <a:buChar char="n"/>
              <a:defRPr sz="2000">
                <a:solidFill>
                  <a:schemeClr val="tx1"/>
                </a:solidFill>
                <a:latin typeface="Tahoma" pitchFamily="34" charset="0"/>
              </a:defRPr>
            </a:lvl4pPr>
            <a:lvl5pPr marL="2057400" indent="-228600" algn="l" rtl="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itchFamily="34" charset="0"/>
              </a:defRPr>
            </a:lvl5pPr>
            <a:lvl6pPr marL="25146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Tahoma" pitchFamily="34" charset="0"/>
              </a:defRPr>
            </a:lvl6pPr>
            <a:lvl7pPr marL="29718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Tahoma" pitchFamily="34" charset="0"/>
              </a:defRPr>
            </a:lvl7pPr>
            <a:lvl8pPr marL="34290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Tahoma" pitchFamily="34" charset="0"/>
              </a:defRPr>
            </a:lvl8pPr>
            <a:lvl9pPr marL="38862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Tahoma" pitchFamily="34" charset="0"/>
              </a:defRPr>
            </a:lvl9pPr>
          </a:lstStyle>
          <a:p>
            <a:pPr marL="457200" indent="-457200" eaLnBrk="1" hangingPunct="1">
              <a:buClr>
                <a:srgbClr val="660066"/>
              </a:buClr>
              <a:buSzPct val="80000"/>
              <a:buFontTx/>
              <a:buChar char="o"/>
              <a:defRPr/>
            </a:pPr>
            <a:r>
              <a:rPr lang="en-US" sz="2000" kern="0" dirty="0" smtClean="0">
                <a:solidFill>
                  <a:srgbClr val="000000"/>
                </a:solidFill>
                <a:effectLst>
                  <a:outerShdw blurRad="38100" dist="38100" dir="2700000" algn="tl">
                    <a:srgbClr val="000000">
                      <a:alpha val="43137"/>
                    </a:srgbClr>
                  </a:outerShdw>
                </a:effectLst>
                <a:latin typeface="Arial Narrow" pitchFamily="34" charset="0"/>
              </a:rPr>
              <a:t>Data collection should never be a hunting expedition, where you collect info first, and worry about to do with it later.  An imprecise approach typically results in an unwieldy amount of data to reduce and analyze, and tends to confuse more than enlighten.</a:t>
            </a:r>
          </a:p>
          <a:p>
            <a:pPr marL="457200" indent="-457200" eaLnBrk="1" hangingPunct="1">
              <a:buClr>
                <a:srgbClr val="3333CC"/>
              </a:buClr>
              <a:defRPr/>
            </a:pPr>
            <a:endParaRPr lang="en-US" sz="2000" kern="0" dirty="0" smtClean="0">
              <a:solidFill>
                <a:srgbClr val="000000"/>
              </a:solidFill>
              <a:effectLst>
                <a:outerShdw blurRad="38100" dist="38100" dir="2700000" algn="tl">
                  <a:srgbClr val="000000">
                    <a:alpha val="43137"/>
                  </a:srgbClr>
                </a:outerShdw>
              </a:effectLst>
              <a:latin typeface="Arial Narrow" pitchFamily="34" charset="0"/>
            </a:endParaRPr>
          </a:p>
        </p:txBody>
      </p:sp>
    </p:spTree>
    <p:extLst>
      <p:ext uri="{BB962C8B-B14F-4D97-AF65-F5344CB8AC3E}">
        <p14:creationId xmlns:p14="http://schemas.microsoft.com/office/powerpoint/2010/main" val="174980882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p:txBody>
          <a:bodyPr/>
          <a:lstStyle/>
          <a:p>
            <a:pPr eaLnBrk="1" hangingPunct="1">
              <a:defRPr/>
            </a:pPr>
            <a:r>
              <a:rPr lang="en-US" dirty="0" smtClean="0"/>
              <a:t>The Usability Engineering Lifecycle</a:t>
            </a:r>
          </a:p>
        </p:txBody>
      </p:sp>
      <p:sp>
        <p:nvSpPr>
          <p:cNvPr id="5123" name="Rectangle 3"/>
          <p:cNvSpPr>
            <a:spLocks noGrp="1" noChangeArrowheads="1"/>
          </p:cNvSpPr>
          <p:nvPr>
            <p:ph type="body" idx="1"/>
          </p:nvPr>
        </p:nvSpPr>
        <p:spPr>
          <a:xfrm>
            <a:off x="381000" y="1447800"/>
            <a:ext cx="8043863" cy="5105400"/>
          </a:xfrm>
        </p:spPr>
        <p:txBody>
          <a:bodyPr/>
          <a:lstStyle/>
          <a:p>
            <a:pPr eaLnBrk="1" hangingPunct="1">
              <a:lnSpc>
                <a:spcPct val="90000"/>
              </a:lnSpc>
              <a:buFont typeface="Wingdings" pitchFamily="2" charset="2"/>
              <a:buNone/>
            </a:pPr>
            <a:r>
              <a:rPr lang="en-US" altLang="es-PR" dirty="0" smtClean="0"/>
              <a:t>	</a:t>
            </a:r>
            <a:r>
              <a:rPr lang="en-US" altLang="es-PR" sz="3600" dirty="0" smtClean="0"/>
              <a:t>However, any test or evaluation, at any time in the </a:t>
            </a:r>
            <a:r>
              <a:rPr lang="en-US" altLang="es-PR" sz="3600" dirty="0" smtClean="0"/>
              <a:t>development </a:t>
            </a:r>
            <a:r>
              <a:rPr lang="en-US" altLang="es-PR" sz="3600" dirty="0" smtClean="0"/>
              <a:t>lifecycle is much better that none at all  !!!</a:t>
            </a:r>
            <a:endParaRPr lang="en-US" altLang="es-PR" sz="3600" dirty="0" smtClean="0">
              <a:solidFill>
                <a:schemeClr val="accent6">
                  <a:lumMod val="75000"/>
                </a:schemeClr>
              </a:solidFill>
              <a:effectLst>
                <a:outerShdw blurRad="38100" dist="38100" dir="2700000" algn="tl">
                  <a:srgbClr val="000000">
                    <a:alpha val="43137"/>
                  </a:srgbClr>
                </a:outerShdw>
              </a:effectLst>
              <a:latin typeface="Comic Sans MS" pitchFamily="66" charset="0"/>
            </a:endParaRPr>
          </a:p>
        </p:txBody>
      </p:sp>
    </p:spTree>
    <p:extLst>
      <p:ext uri="{BB962C8B-B14F-4D97-AF65-F5344CB8AC3E}">
        <p14:creationId xmlns:p14="http://schemas.microsoft.com/office/powerpoint/2010/main" val="1712932567"/>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p:txBody>
          <a:bodyPr/>
          <a:lstStyle/>
          <a:p>
            <a:pPr eaLnBrk="1" hangingPunct="1">
              <a:defRPr/>
            </a:pPr>
            <a:r>
              <a:rPr lang="en-US" sz="2800" dirty="0" smtClean="0">
                <a:solidFill>
                  <a:srgbClr val="660066"/>
                </a:solidFill>
              </a:rPr>
              <a:t>Information to Collect - </a:t>
            </a:r>
            <a:r>
              <a:rPr lang="en-US" b="1" dirty="0" smtClean="0">
                <a:solidFill>
                  <a:schemeClr val="tx1"/>
                </a:solidFill>
              </a:rPr>
              <a:t>Example</a:t>
            </a:r>
          </a:p>
        </p:txBody>
      </p:sp>
      <p:sp>
        <p:nvSpPr>
          <p:cNvPr id="30723" name="Rectangle 3"/>
          <p:cNvSpPr>
            <a:spLocks noGrp="1" noChangeArrowheads="1"/>
          </p:cNvSpPr>
          <p:nvPr>
            <p:ph type="body" idx="1"/>
          </p:nvPr>
        </p:nvSpPr>
        <p:spPr>
          <a:xfrm>
            <a:off x="381000" y="2971800"/>
            <a:ext cx="8153400" cy="3200400"/>
          </a:xfrm>
        </p:spPr>
        <p:txBody>
          <a:bodyPr/>
          <a:lstStyle/>
          <a:p>
            <a:pPr marL="533400" indent="-533400" eaLnBrk="1" hangingPunct="1">
              <a:buClr>
                <a:srgbClr val="660066"/>
              </a:buClr>
              <a:buSzPct val="80000"/>
              <a:buFont typeface="Wingdings" pitchFamily="2" charset="2"/>
              <a:buChar char="Ø"/>
            </a:pPr>
            <a:r>
              <a:rPr lang="en-US" smtClean="0"/>
              <a:t>Time expired between accessing the tutorial and successful completion of the task, or</a:t>
            </a:r>
          </a:p>
          <a:p>
            <a:pPr marL="533400" indent="-533400" eaLnBrk="1" hangingPunct="1">
              <a:buClr>
                <a:srgbClr val="660066"/>
              </a:buClr>
              <a:buSzPct val="80000"/>
              <a:buFont typeface="Wingdings" pitchFamily="2" charset="2"/>
              <a:buChar char="Ø"/>
            </a:pPr>
            <a:endParaRPr lang="en-US" sz="2400" smtClean="0"/>
          </a:p>
          <a:p>
            <a:pPr marL="533400" indent="-533400" eaLnBrk="1" hangingPunct="1">
              <a:buClr>
                <a:srgbClr val="660066"/>
              </a:buClr>
              <a:buSzPct val="80000"/>
              <a:buFont typeface="Wingdings" pitchFamily="2" charset="2"/>
              <a:buChar char="Ø"/>
            </a:pPr>
            <a:r>
              <a:rPr lang="en-US" smtClean="0"/>
              <a:t>Comparison of error rates of participants using and not using the tutorial </a:t>
            </a:r>
          </a:p>
          <a:p>
            <a:pPr marL="533400" indent="-533400" eaLnBrk="1" hangingPunct="1"/>
            <a:endParaRPr lang="en-US" smtClean="0"/>
          </a:p>
          <a:p>
            <a:pPr marL="533400" indent="-533400" eaLnBrk="1" hangingPunct="1"/>
            <a:endParaRPr lang="en-US" smtClean="0"/>
          </a:p>
        </p:txBody>
      </p:sp>
      <p:sp>
        <p:nvSpPr>
          <p:cNvPr id="25604" name="Text Box 4"/>
          <p:cNvSpPr txBox="1">
            <a:spLocks noChangeArrowheads="1"/>
          </p:cNvSpPr>
          <p:nvPr/>
        </p:nvSpPr>
        <p:spPr bwMode="auto">
          <a:xfrm>
            <a:off x="304800" y="1600200"/>
            <a:ext cx="7848600" cy="1077913"/>
          </a:xfrm>
          <a:prstGeom prst="rect">
            <a:avLst/>
          </a:prstGeom>
          <a:noFill/>
          <a:ln w="9525">
            <a:noFill/>
            <a:miter lim="800000"/>
            <a:headEnd/>
            <a:tailEnd/>
          </a:ln>
        </p:spPr>
        <p:txBody>
          <a:bodyPr>
            <a:spAutoFit/>
          </a:bodyPr>
          <a:lstStyle/>
          <a:p>
            <a:pPr>
              <a:spcBef>
                <a:spcPct val="50000"/>
              </a:spcBef>
              <a:defRPr/>
            </a:pPr>
            <a:r>
              <a:rPr lang="en-US" sz="3200" i="1" dirty="0">
                <a:solidFill>
                  <a:srgbClr val="000000"/>
                </a:solidFill>
                <a:latin typeface="Arial"/>
              </a:rPr>
              <a:t>How effective is a tutorial in teaching a specific task?</a:t>
            </a:r>
          </a:p>
        </p:txBody>
      </p:sp>
    </p:spTree>
    <p:extLst>
      <p:ext uri="{BB962C8B-B14F-4D97-AF65-F5344CB8AC3E}">
        <p14:creationId xmlns:p14="http://schemas.microsoft.com/office/powerpoint/2010/main" val="31137393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072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072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23" grpId="0" build="p"/>
    </p:bldLst>
  </p:timing>
</p:sld>
</file>

<file path=ppt/slides/slide4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p:txBody>
          <a:bodyPr/>
          <a:lstStyle/>
          <a:p>
            <a:pPr eaLnBrk="1" hangingPunct="1">
              <a:defRPr/>
            </a:pPr>
            <a:r>
              <a:rPr lang="en-US" sz="2800" smtClean="0">
                <a:solidFill>
                  <a:srgbClr val="660066"/>
                </a:solidFill>
              </a:rPr>
              <a:t>Information to Collect - </a:t>
            </a:r>
            <a:r>
              <a:rPr lang="en-US" b="1" smtClean="0">
                <a:solidFill>
                  <a:srgbClr val="660066"/>
                </a:solidFill>
              </a:rPr>
              <a:t>Example</a:t>
            </a:r>
          </a:p>
        </p:txBody>
      </p:sp>
      <p:sp>
        <p:nvSpPr>
          <p:cNvPr id="33795" name="Rectangle 3"/>
          <p:cNvSpPr>
            <a:spLocks noGrp="1" noChangeArrowheads="1"/>
          </p:cNvSpPr>
          <p:nvPr>
            <p:ph type="body" idx="1"/>
          </p:nvPr>
        </p:nvSpPr>
        <p:spPr>
          <a:xfrm>
            <a:off x="381000" y="2971800"/>
            <a:ext cx="8153400" cy="3200400"/>
          </a:xfrm>
        </p:spPr>
        <p:txBody>
          <a:bodyPr/>
          <a:lstStyle/>
          <a:p>
            <a:pPr marL="533400" indent="-533400" eaLnBrk="1" hangingPunct="1">
              <a:buClr>
                <a:srgbClr val="660066"/>
              </a:buClr>
              <a:buSzPct val="80000"/>
              <a:buFont typeface="Wingdings" pitchFamily="2" charset="2"/>
              <a:buChar char="Ø"/>
            </a:pPr>
            <a:r>
              <a:rPr lang="en-US" smtClean="0"/>
              <a:t>Error rate among all participants, or</a:t>
            </a:r>
          </a:p>
          <a:p>
            <a:pPr marL="533400" indent="-533400" eaLnBrk="1" hangingPunct="1">
              <a:buClr>
                <a:srgbClr val="660066"/>
              </a:buClr>
              <a:buSzPct val="80000"/>
              <a:buFont typeface="Wingdings" pitchFamily="2" charset="2"/>
              <a:buChar char="Ø"/>
            </a:pPr>
            <a:endParaRPr lang="en-US" sz="2400" smtClean="0"/>
          </a:p>
          <a:p>
            <a:pPr marL="533400" indent="-533400" eaLnBrk="1" hangingPunct="1">
              <a:buClr>
                <a:srgbClr val="660066"/>
              </a:buClr>
              <a:buSzPct val="80000"/>
              <a:buFont typeface="Wingdings" pitchFamily="2" charset="2"/>
              <a:buChar char="Ø"/>
            </a:pPr>
            <a:r>
              <a:rPr lang="en-US" smtClean="0"/>
              <a:t>Number of steps required to perform the task</a:t>
            </a:r>
          </a:p>
          <a:p>
            <a:pPr marL="533400" indent="-533400" eaLnBrk="1" hangingPunct="1"/>
            <a:endParaRPr lang="en-US" smtClean="0"/>
          </a:p>
          <a:p>
            <a:pPr marL="533400" indent="-533400" eaLnBrk="1" hangingPunct="1"/>
            <a:endParaRPr lang="en-US" smtClean="0"/>
          </a:p>
        </p:txBody>
      </p:sp>
      <p:sp>
        <p:nvSpPr>
          <p:cNvPr id="26628" name="Text Box 4"/>
          <p:cNvSpPr txBox="1">
            <a:spLocks noChangeArrowheads="1"/>
          </p:cNvSpPr>
          <p:nvPr/>
        </p:nvSpPr>
        <p:spPr bwMode="auto">
          <a:xfrm>
            <a:off x="381000" y="1524000"/>
            <a:ext cx="7848600" cy="1077913"/>
          </a:xfrm>
          <a:prstGeom prst="rect">
            <a:avLst/>
          </a:prstGeom>
          <a:noFill/>
          <a:ln w="9525">
            <a:noFill/>
            <a:miter lim="800000"/>
            <a:headEnd/>
            <a:tailEnd/>
          </a:ln>
        </p:spPr>
        <p:txBody>
          <a:bodyPr>
            <a:spAutoFit/>
          </a:bodyPr>
          <a:lstStyle/>
          <a:p>
            <a:pPr>
              <a:spcBef>
                <a:spcPct val="50000"/>
              </a:spcBef>
              <a:defRPr/>
            </a:pPr>
            <a:r>
              <a:rPr lang="en-US" sz="3200" i="1" dirty="0">
                <a:solidFill>
                  <a:srgbClr val="000000"/>
                </a:solidFill>
                <a:latin typeface="Arial"/>
              </a:rPr>
              <a:t>How easy is it to perform a specific task using a new hardware-based product?</a:t>
            </a:r>
          </a:p>
        </p:txBody>
      </p:sp>
    </p:spTree>
    <p:extLst>
      <p:ext uri="{BB962C8B-B14F-4D97-AF65-F5344CB8AC3E}">
        <p14:creationId xmlns:p14="http://schemas.microsoft.com/office/powerpoint/2010/main" val="34495737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379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3795">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795" grpId="0" build="p"/>
    </p:bldLst>
  </p:timing>
</p:sld>
</file>

<file path=ppt/slides/slide4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p:txBody>
          <a:bodyPr/>
          <a:lstStyle/>
          <a:p>
            <a:pPr eaLnBrk="1" hangingPunct="1">
              <a:defRPr/>
            </a:pPr>
            <a:r>
              <a:rPr lang="en-US" sz="2800" smtClean="0">
                <a:solidFill>
                  <a:srgbClr val="660066"/>
                </a:solidFill>
              </a:rPr>
              <a:t>Information to Collect - </a:t>
            </a:r>
            <a:r>
              <a:rPr lang="en-US" b="1" smtClean="0">
                <a:solidFill>
                  <a:srgbClr val="660066"/>
                </a:solidFill>
              </a:rPr>
              <a:t>Example</a:t>
            </a:r>
          </a:p>
        </p:txBody>
      </p:sp>
      <p:sp>
        <p:nvSpPr>
          <p:cNvPr id="34819" name="Rectangle 3"/>
          <p:cNvSpPr>
            <a:spLocks noGrp="1" noChangeArrowheads="1"/>
          </p:cNvSpPr>
          <p:nvPr>
            <p:ph type="body" idx="1"/>
          </p:nvPr>
        </p:nvSpPr>
        <p:spPr>
          <a:xfrm>
            <a:off x="381000" y="2514600"/>
            <a:ext cx="8153400" cy="3200400"/>
          </a:xfrm>
        </p:spPr>
        <p:txBody>
          <a:bodyPr/>
          <a:lstStyle/>
          <a:p>
            <a:pPr marL="533400" indent="-533400" eaLnBrk="1" hangingPunct="1">
              <a:buClr>
                <a:srgbClr val="660066"/>
              </a:buClr>
              <a:buSzPct val="80000"/>
              <a:buFont typeface="Wingdings" pitchFamily="2" charset="2"/>
              <a:buChar char="Ø"/>
            </a:pPr>
            <a:r>
              <a:rPr lang="en-US" smtClean="0"/>
              <a:t>Number of unsolicited accesses of the site map before completing the task, and</a:t>
            </a:r>
          </a:p>
          <a:p>
            <a:pPr marL="533400" indent="-533400" eaLnBrk="1" hangingPunct="1">
              <a:buClr>
                <a:srgbClr val="660066"/>
              </a:buClr>
              <a:buSzPct val="80000"/>
              <a:buFont typeface="Wingdings" pitchFamily="2" charset="2"/>
              <a:buChar char="Ø"/>
            </a:pPr>
            <a:endParaRPr lang="en-US" sz="2400" smtClean="0"/>
          </a:p>
          <a:p>
            <a:pPr marL="533400" indent="-533400" eaLnBrk="1" hangingPunct="1">
              <a:buClr>
                <a:srgbClr val="660066"/>
              </a:buClr>
              <a:buSzPct val="80000"/>
              <a:buFont typeface="Wingdings" pitchFamily="2" charset="2"/>
              <a:buChar char="Ø"/>
            </a:pPr>
            <a:r>
              <a:rPr lang="en-US" smtClean="0"/>
              <a:t>Explanations of what participants were looking for in the navigation categories that they did not find</a:t>
            </a:r>
          </a:p>
          <a:p>
            <a:pPr marL="533400" indent="-533400" eaLnBrk="1" hangingPunct="1"/>
            <a:endParaRPr lang="en-US" smtClean="0"/>
          </a:p>
          <a:p>
            <a:pPr marL="533400" indent="-533400" eaLnBrk="1" hangingPunct="1"/>
            <a:endParaRPr lang="en-US" smtClean="0"/>
          </a:p>
        </p:txBody>
      </p:sp>
      <p:sp>
        <p:nvSpPr>
          <p:cNvPr id="27652" name="Text Box 4"/>
          <p:cNvSpPr txBox="1">
            <a:spLocks noChangeArrowheads="1"/>
          </p:cNvSpPr>
          <p:nvPr/>
        </p:nvSpPr>
        <p:spPr bwMode="auto">
          <a:xfrm>
            <a:off x="304800" y="1600200"/>
            <a:ext cx="7848600" cy="584200"/>
          </a:xfrm>
          <a:prstGeom prst="rect">
            <a:avLst/>
          </a:prstGeom>
          <a:noFill/>
          <a:ln w="9525">
            <a:noFill/>
            <a:miter lim="800000"/>
            <a:headEnd/>
            <a:tailEnd/>
          </a:ln>
        </p:spPr>
        <p:txBody>
          <a:bodyPr>
            <a:spAutoFit/>
          </a:bodyPr>
          <a:lstStyle/>
          <a:p>
            <a:pPr>
              <a:spcBef>
                <a:spcPct val="50000"/>
              </a:spcBef>
              <a:defRPr/>
            </a:pPr>
            <a:r>
              <a:rPr lang="en-US" sz="3200" i="1" dirty="0">
                <a:solidFill>
                  <a:srgbClr val="000000"/>
                </a:solidFill>
                <a:latin typeface="Arial"/>
              </a:rPr>
              <a:t>Do novice users access the site map?</a:t>
            </a:r>
          </a:p>
        </p:txBody>
      </p:sp>
    </p:spTree>
    <p:extLst>
      <p:ext uri="{BB962C8B-B14F-4D97-AF65-F5344CB8AC3E}">
        <p14:creationId xmlns:p14="http://schemas.microsoft.com/office/powerpoint/2010/main" val="40400051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4819">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4819">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819" grpId="0" build="p"/>
    </p:bld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p:txBody>
          <a:bodyPr/>
          <a:lstStyle/>
          <a:p>
            <a:pPr eaLnBrk="1" hangingPunct="1">
              <a:defRPr/>
            </a:pPr>
            <a:r>
              <a:rPr lang="en-US" b="1" dirty="0" smtClean="0">
                <a:solidFill>
                  <a:srgbClr val="660066"/>
                </a:solidFill>
              </a:rPr>
              <a:t>Data Collection Tools</a:t>
            </a:r>
          </a:p>
        </p:txBody>
      </p:sp>
      <p:sp>
        <p:nvSpPr>
          <p:cNvPr id="31747" name="Rectangle 3"/>
          <p:cNvSpPr>
            <a:spLocks noGrp="1" noChangeArrowheads="1"/>
          </p:cNvSpPr>
          <p:nvPr>
            <p:ph type="body" idx="1"/>
          </p:nvPr>
        </p:nvSpPr>
        <p:spPr>
          <a:xfrm>
            <a:off x="304800" y="1447800"/>
            <a:ext cx="8382000" cy="5105400"/>
          </a:xfrm>
        </p:spPr>
        <p:txBody>
          <a:bodyPr/>
          <a:lstStyle/>
          <a:p>
            <a:pPr eaLnBrk="1" hangingPunct="1">
              <a:buClr>
                <a:srgbClr val="660066"/>
              </a:buClr>
              <a:buSzPct val="80000"/>
              <a:buFontTx/>
              <a:buChar char="o"/>
            </a:pPr>
            <a:r>
              <a:rPr lang="en-US" dirty="0">
                <a:latin typeface="Times New Roman" panose="02020603050405020304" pitchFamily="18" charset="0"/>
                <a:cs typeface="Times New Roman" panose="02020603050405020304" pitchFamily="18" charset="0"/>
              </a:rPr>
              <a:t>On-Line Data </a:t>
            </a:r>
            <a:r>
              <a:rPr lang="en-US" dirty="0" smtClean="0">
                <a:latin typeface="Times New Roman" panose="02020603050405020304" pitchFamily="18" charset="0"/>
                <a:cs typeface="Times New Roman" panose="02020603050405020304" pitchFamily="18" charset="0"/>
              </a:rPr>
              <a:t>Collection</a:t>
            </a:r>
          </a:p>
          <a:p>
            <a:pPr eaLnBrk="1" hangingPunct="1">
              <a:buClr>
                <a:srgbClr val="660066"/>
              </a:buClr>
              <a:buSzPct val="80000"/>
              <a:buFontTx/>
              <a:buChar char="o"/>
            </a:pPr>
            <a:r>
              <a:rPr lang="en-US" dirty="0">
                <a:latin typeface="Times New Roman" pitchFamily="18" charset="0"/>
                <a:cs typeface="Times New Roman" pitchFamily="18" charset="0"/>
              </a:rPr>
              <a:t>Manual </a:t>
            </a:r>
            <a:r>
              <a:rPr lang="en-US" dirty="0" smtClean="0">
                <a:latin typeface="Times New Roman" pitchFamily="18" charset="0"/>
                <a:cs typeface="Times New Roman" pitchFamily="18" charset="0"/>
              </a:rPr>
              <a:t>collection</a:t>
            </a:r>
          </a:p>
          <a:p>
            <a:pPr eaLnBrk="1" hangingPunct="1">
              <a:buClr>
                <a:srgbClr val="660066"/>
              </a:buClr>
              <a:buSzPct val="80000"/>
              <a:buFontTx/>
              <a:buChar char="o"/>
            </a:pPr>
            <a:r>
              <a:rPr lang="en-US" dirty="0" smtClean="0">
                <a:latin typeface="Times New Roman" pitchFamily="18" charset="0"/>
                <a:cs typeface="Times New Roman" pitchFamily="18" charset="0"/>
              </a:rPr>
              <a:t>Data loggers</a:t>
            </a:r>
          </a:p>
          <a:p>
            <a:pPr eaLnBrk="1" hangingPunct="1">
              <a:buClr>
                <a:srgbClr val="660066"/>
              </a:buClr>
              <a:buSzPct val="80000"/>
              <a:buFontTx/>
              <a:buChar char="o"/>
            </a:pPr>
            <a:endParaRPr lang="en-US" dirty="0" smtClean="0">
              <a:latin typeface="Times New Roman" pitchFamily="18" charset="0"/>
              <a:cs typeface="Times New Roman" pitchFamily="18" charset="0"/>
            </a:endParaRPr>
          </a:p>
        </p:txBody>
      </p:sp>
      <p:pic>
        <p:nvPicPr>
          <p:cNvPr id="4" name="Picture 2"/>
          <p:cNvPicPr>
            <a:picLocks noChangeAspect="1" noChangeArrowheads="1"/>
          </p:cNvPicPr>
          <p:nvPr/>
        </p:nvPicPr>
        <p:blipFill>
          <a:blip r:embed="rId3" cstate="print"/>
          <a:srcRect/>
          <a:stretch>
            <a:fillRect/>
          </a:stretch>
        </p:blipFill>
        <p:spPr bwMode="auto">
          <a:xfrm>
            <a:off x="1219200" y="3048000"/>
            <a:ext cx="6172200" cy="3505200"/>
          </a:xfrm>
          <a:prstGeom prst="rect">
            <a:avLst/>
          </a:prstGeom>
          <a:noFill/>
          <a:ln w="9525">
            <a:noFill/>
            <a:miter lim="800000"/>
            <a:headEnd/>
            <a:tailEnd/>
          </a:ln>
        </p:spPr>
      </p:pic>
    </p:spTree>
    <p:extLst>
      <p:ext uri="{BB962C8B-B14F-4D97-AF65-F5344CB8AC3E}">
        <p14:creationId xmlns:p14="http://schemas.microsoft.com/office/powerpoint/2010/main" val="3399885263"/>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228600"/>
            <a:ext cx="8610600" cy="609600"/>
          </a:xfrm>
        </p:spPr>
        <p:txBody>
          <a:bodyPr/>
          <a:lstStyle/>
          <a:p>
            <a:pPr>
              <a:defRPr/>
            </a:pPr>
            <a:r>
              <a:rPr lang="en-US" sz="2800" dirty="0" smtClean="0"/>
              <a:t>6.4  </a:t>
            </a:r>
            <a:r>
              <a:rPr lang="en-US" dirty="0" smtClean="0">
                <a:solidFill>
                  <a:srgbClr val="00B050"/>
                </a:solidFill>
              </a:rPr>
              <a:t>Ethical Aspects of Tests with Human Subjects</a:t>
            </a:r>
            <a:endParaRPr lang="en-US" dirty="0">
              <a:solidFill>
                <a:srgbClr val="00B050"/>
              </a:solidFill>
            </a:endParaRPr>
          </a:p>
        </p:txBody>
      </p:sp>
      <p:sp>
        <p:nvSpPr>
          <p:cNvPr id="24579" name="Content Placeholder 2"/>
          <p:cNvSpPr>
            <a:spLocks noGrp="1"/>
          </p:cNvSpPr>
          <p:nvPr>
            <p:ph idx="1"/>
          </p:nvPr>
        </p:nvSpPr>
        <p:spPr>
          <a:xfrm>
            <a:off x="152400" y="990600"/>
            <a:ext cx="8686800" cy="5791200"/>
          </a:xfrm>
        </p:spPr>
        <p:txBody>
          <a:bodyPr/>
          <a:lstStyle/>
          <a:p>
            <a:pPr>
              <a:buClr>
                <a:srgbClr val="00B050"/>
              </a:buClr>
              <a:buFont typeface="Wingdings" pitchFamily="2" charset="2"/>
              <a:buChar char="v"/>
            </a:pPr>
            <a:r>
              <a:rPr lang="en-US" sz="2400" dirty="0" smtClean="0"/>
              <a:t>Users feel a tremendous pressure to perform, even they are told that the purpose of the study is to test the system and not the user. </a:t>
            </a:r>
          </a:p>
          <a:p>
            <a:pPr>
              <a:buClr>
                <a:srgbClr val="00B050"/>
              </a:buClr>
              <a:buFont typeface="Wingdings" pitchFamily="2" charset="2"/>
              <a:buChar char="v"/>
            </a:pPr>
            <a:endParaRPr lang="en-US" sz="1200" dirty="0" smtClean="0"/>
          </a:p>
          <a:p>
            <a:pPr>
              <a:buClr>
                <a:srgbClr val="00B050"/>
              </a:buClr>
              <a:buFont typeface="Wingdings" pitchFamily="2" charset="2"/>
              <a:buChar char="v"/>
            </a:pPr>
            <a:r>
              <a:rPr lang="en-US" sz="2400" dirty="0" smtClean="0"/>
              <a:t>Users will inevitably make errors and be slow at learning the system, and they can easily get to feel inadequate or stupid as they experience these difficulties.</a:t>
            </a:r>
          </a:p>
          <a:p>
            <a:pPr marL="0" indent="0">
              <a:buClr>
                <a:srgbClr val="00B050"/>
              </a:buClr>
              <a:buNone/>
            </a:pPr>
            <a:endParaRPr lang="en-US" sz="1200" dirty="0" smtClean="0"/>
          </a:p>
          <a:p>
            <a:pPr>
              <a:buClr>
                <a:srgbClr val="00B050"/>
              </a:buClr>
              <a:buFont typeface="Wingdings" pitchFamily="2" charset="2"/>
              <a:buChar char="v"/>
            </a:pPr>
            <a:r>
              <a:rPr lang="en-US" sz="2400" dirty="0"/>
              <a:t>Knowing that they are observed, </a:t>
            </a:r>
            <a:r>
              <a:rPr lang="en-US" sz="2400" dirty="0" smtClean="0"/>
              <a:t>or recorded</a:t>
            </a:r>
            <a:r>
              <a:rPr lang="en-US" sz="2400" dirty="0"/>
              <a:t>, makes the feeling of performing inadequately even more unpleasant to the users</a:t>
            </a:r>
            <a:r>
              <a:rPr lang="en-US" sz="2400" dirty="0" smtClean="0"/>
              <a:t>.</a:t>
            </a:r>
          </a:p>
          <a:p>
            <a:pPr>
              <a:buClr>
                <a:srgbClr val="00B050"/>
              </a:buClr>
              <a:buFont typeface="Wingdings" pitchFamily="2" charset="2"/>
              <a:buChar char="v"/>
            </a:pPr>
            <a:endParaRPr lang="en-US" sz="1200" dirty="0" smtClean="0"/>
          </a:p>
          <a:p>
            <a:pPr>
              <a:buClr>
                <a:srgbClr val="00B050"/>
              </a:buClr>
              <a:buFont typeface="Wingdings" pitchFamily="2" charset="2"/>
              <a:buChar char="v"/>
            </a:pPr>
            <a:r>
              <a:rPr lang="en-US" sz="2400" dirty="0"/>
              <a:t>Same for all users (highly educated, </a:t>
            </a:r>
            <a:r>
              <a:rPr lang="en-US" sz="2400" dirty="0" smtClean="0"/>
              <a:t>professionals,./..)</a:t>
            </a:r>
            <a:endParaRPr lang="en-US" sz="2400" dirty="0" smtClean="0"/>
          </a:p>
          <a:p>
            <a:pPr>
              <a:buClr>
                <a:srgbClr val="00B050"/>
              </a:buClr>
              <a:buFont typeface="Wingdings" pitchFamily="2" charset="2"/>
              <a:buChar char="v"/>
            </a:pPr>
            <a:endParaRPr lang="en-US" sz="1200" dirty="0" smtClean="0"/>
          </a:p>
          <a:p>
            <a:pPr>
              <a:buClr>
                <a:srgbClr val="00B050"/>
              </a:buClr>
              <a:buFont typeface="Wingdings" pitchFamily="2" charset="2"/>
              <a:buChar char="v"/>
            </a:pPr>
            <a:r>
              <a:rPr lang="en-US" sz="2400" dirty="0"/>
              <a:t>The experimenter </a:t>
            </a:r>
            <a:r>
              <a:rPr lang="en-US" sz="2400" dirty="0" smtClean="0"/>
              <a:t>must make </a:t>
            </a:r>
            <a:r>
              <a:rPr lang="en-US" sz="2400" dirty="0"/>
              <a:t>the users feel as comfortable as possible during and after the test. </a:t>
            </a:r>
            <a:r>
              <a:rPr lang="en-US" sz="2400" dirty="0" smtClean="0"/>
              <a:t>They must </a:t>
            </a:r>
            <a:r>
              <a:rPr lang="en-US" sz="2400" dirty="0"/>
              <a:t>never laugh at the users or </a:t>
            </a:r>
            <a:r>
              <a:rPr lang="en-US" sz="2400" dirty="0" smtClean="0"/>
              <a:t>make in </a:t>
            </a:r>
            <a:r>
              <a:rPr lang="en-US" sz="2400" dirty="0"/>
              <a:t>any </a:t>
            </a:r>
            <a:r>
              <a:rPr lang="en-US" sz="2400" dirty="0" smtClean="0"/>
              <a:t>comments regarding their performance.</a:t>
            </a:r>
            <a:endParaRPr lang="en-US" sz="2400" dirty="0"/>
          </a:p>
          <a:p>
            <a:pPr>
              <a:buClr>
                <a:srgbClr val="00B050"/>
              </a:buClr>
              <a:buFont typeface="Wingdings" pitchFamily="2" charset="2"/>
              <a:buChar char="v"/>
            </a:pPr>
            <a:endParaRPr lang="en-US" sz="2400" dirty="0"/>
          </a:p>
          <a:p>
            <a:pPr>
              <a:buClr>
                <a:srgbClr val="00B050"/>
              </a:buClr>
              <a:buFont typeface="Wingdings" pitchFamily="2" charset="2"/>
              <a:buChar char="v"/>
            </a:pPr>
            <a:endParaRPr lang="en-US" sz="2400" dirty="0" smtClean="0"/>
          </a:p>
        </p:txBody>
      </p:sp>
    </p:spTree>
    <p:extLst>
      <p:ext uri="{BB962C8B-B14F-4D97-AF65-F5344CB8AC3E}">
        <p14:creationId xmlns:p14="http://schemas.microsoft.com/office/powerpoint/2010/main" val="3799360729"/>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228600"/>
            <a:ext cx="8610600" cy="609600"/>
          </a:xfrm>
        </p:spPr>
        <p:txBody>
          <a:bodyPr/>
          <a:lstStyle/>
          <a:p>
            <a:pPr>
              <a:defRPr/>
            </a:pPr>
            <a:r>
              <a:rPr lang="en-US" sz="2800" dirty="0" smtClean="0"/>
              <a:t>6.4  </a:t>
            </a:r>
            <a:r>
              <a:rPr lang="en-US" dirty="0" smtClean="0">
                <a:solidFill>
                  <a:srgbClr val="00B050"/>
                </a:solidFill>
              </a:rPr>
              <a:t>Ethical Aspects of Tests with Human Subjects</a:t>
            </a:r>
            <a:endParaRPr lang="en-US" dirty="0">
              <a:solidFill>
                <a:srgbClr val="00B050"/>
              </a:solidFill>
            </a:endParaRPr>
          </a:p>
        </p:txBody>
      </p:sp>
      <p:sp>
        <p:nvSpPr>
          <p:cNvPr id="17411" name="Content Placeholder 2"/>
          <p:cNvSpPr>
            <a:spLocks noGrp="1"/>
          </p:cNvSpPr>
          <p:nvPr>
            <p:ph idx="1"/>
          </p:nvPr>
        </p:nvSpPr>
        <p:spPr>
          <a:xfrm>
            <a:off x="228600" y="1143000"/>
            <a:ext cx="8382000" cy="5181600"/>
          </a:xfrm>
        </p:spPr>
        <p:txBody>
          <a:bodyPr/>
          <a:lstStyle/>
          <a:p>
            <a:pPr>
              <a:buClr>
                <a:srgbClr val="00B050"/>
              </a:buClr>
              <a:buFont typeface="Wingdings" pitchFamily="2" charset="2"/>
              <a:buChar char="v"/>
              <a:defRPr/>
            </a:pPr>
            <a:r>
              <a:rPr lang="en-US" sz="2400" dirty="0" smtClean="0"/>
              <a:t>During the introduction, the experimenter should make clear that </a:t>
            </a:r>
            <a:r>
              <a:rPr lang="en-US" sz="2400" i="1" dirty="0" smtClean="0">
                <a:effectLst>
                  <a:outerShdw blurRad="38100" dist="38100" dir="2700000" algn="tl">
                    <a:srgbClr val="000000">
                      <a:alpha val="43137"/>
                    </a:srgbClr>
                  </a:outerShdw>
                </a:effectLst>
              </a:rPr>
              <a:t>“it is the system that is being tested and not the user”. </a:t>
            </a:r>
          </a:p>
          <a:p>
            <a:pPr>
              <a:buClr>
                <a:srgbClr val="00B050"/>
              </a:buClr>
              <a:buFont typeface="Wingdings" pitchFamily="2" charset="2"/>
              <a:buChar char="v"/>
              <a:defRPr/>
            </a:pPr>
            <a:endParaRPr lang="en-US" sz="1800" dirty="0" smtClean="0"/>
          </a:p>
          <a:p>
            <a:pPr>
              <a:buClr>
                <a:srgbClr val="00B050"/>
              </a:buClr>
              <a:buFont typeface="Wingdings" pitchFamily="2" charset="2"/>
              <a:buChar char="v"/>
              <a:defRPr/>
            </a:pPr>
            <a:r>
              <a:rPr lang="en-US" sz="2400" dirty="0"/>
              <a:t>T</a:t>
            </a:r>
            <a:r>
              <a:rPr lang="en-US" sz="2400" dirty="0" smtClean="0"/>
              <a:t>est users should never be referred to as "subjects," "guinea pigs," or other such terms. </a:t>
            </a:r>
            <a:r>
              <a:rPr lang="en-US" sz="2400" dirty="0" smtClean="0">
                <a:latin typeface="Arial Narrow" pitchFamily="34" charset="0"/>
              </a:rPr>
              <a:t>(test user, participant)</a:t>
            </a:r>
          </a:p>
          <a:p>
            <a:pPr>
              <a:buClr>
                <a:srgbClr val="00B050"/>
              </a:buClr>
              <a:buFont typeface="Wingdings" pitchFamily="2" charset="2"/>
              <a:buChar char="v"/>
              <a:defRPr/>
            </a:pPr>
            <a:endParaRPr lang="en-US" sz="1800" dirty="0">
              <a:latin typeface="Arial Narrow" pitchFamily="34" charset="0"/>
            </a:endParaRPr>
          </a:p>
          <a:p>
            <a:pPr>
              <a:buClr>
                <a:srgbClr val="00B050"/>
              </a:buClr>
              <a:buFont typeface="Wingdings" pitchFamily="2" charset="2"/>
              <a:buChar char="v"/>
              <a:defRPr/>
            </a:pPr>
            <a:r>
              <a:rPr lang="en-US" sz="2400" dirty="0"/>
              <a:t>Users should be told that no info about the user’s performances will be revealed (specially not to their managers).</a:t>
            </a:r>
          </a:p>
          <a:p>
            <a:pPr>
              <a:buClr>
                <a:srgbClr val="00B050"/>
              </a:buClr>
              <a:buFont typeface="Wingdings" pitchFamily="2" charset="2"/>
              <a:buChar char="v"/>
              <a:defRPr/>
            </a:pPr>
            <a:endParaRPr lang="en-US" sz="1800" dirty="0"/>
          </a:p>
          <a:p>
            <a:pPr>
              <a:buClr>
                <a:srgbClr val="00B050"/>
              </a:buClr>
              <a:buFont typeface="Wingdings" pitchFamily="2" charset="2"/>
              <a:buChar char="v"/>
              <a:defRPr/>
            </a:pPr>
            <a:r>
              <a:rPr lang="en-US" sz="2400" dirty="0"/>
              <a:t>The test should be conducted in a relaxed atmosphere, take the time for small talk to calm down (before start, in breaks). </a:t>
            </a:r>
          </a:p>
          <a:p>
            <a:pPr>
              <a:buClr>
                <a:srgbClr val="00B050"/>
              </a:buClr>
              <a:buFont typeface="Wingdings" pitchFamily="2" charset="2"/>
              <a:buChar char="v"/>
              <a:defRPr/>
            </a:pPr>
            <a:endParaRPr lang="en-US" sz="1800" dirty="0"/>
          </a:p>
          <a:p>
            <a:pPr>
              <a:buClr>
                <a:srgbClr val="00B050"/>
              </a:buClr>
              <a:buFont typeface="Wingdings" pitchFamily="2" charset="2"/>
              <a:buChar char="v"/>
              <a:defRPr/>
            </a:pPr>
            <a:r>
              <a:rPr lang="en-US" sz="2400" dirty="0"/>
              <a:t>If the test takes more than an hour or so, serve something . . .</a:t>
            </a:r>
          </a:p>
          <a:p>
            <a:pPr>
              <a:buClr>
                <a:srgbClr val="00B050"/>
              </a:buClr>
              <a:buFont typeface="Wingdings" pitchFamily="2" charset="2"/>
              <a:buChar char="v"/>
              <a:defRPr/>
            </a:pPr>
            <a:endParaRPr lang="en-US" sz="2000" dirty="0"/>
          </a:p>
        </p:txBody>
      </p:sp>
    </p:spTree>
    <p:extLst>
      <p:ext uri="{BB962C8B-B14F-4D97-AF65-F5344CB8AC3E}">
        <p14:creationId xmlns:p14="http://schemas.microsoft.com/office/powerpoint/2010/main" val="3963713864"/>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228600"/>
            <a:ext cx="8610600" cy="609600"/>
          </a:xfrm>
        </p:spPr>
        <p:txBody>
          <a:bodyPr/>
          <a:lstStyle/>
          <a:p>
            <a:pPr>
              <a:defRPr/>
            </a:pPr>
            <a:r>
              <a:rPr lang="en-US" sz="2800" dirty="0" smtClean="0"/>
              <a:t>6.4  </a:t>
            </a:r>
            <a:r>
              <a:rPr lang="en-US" dirty="0" smtClean="0">
                <a:solidFill>
                  <a:srgbClr val="00B050"/>
                </a:solidFill>
              </a:rPr>
              <a:t>Ethical Aspects of Tests with Human Subjects</a:t>
            </a:r>
            <a:endParaRPr lang="en-US" dirty="0">
              <a:solidFill>
                <a:srgbClr val="00B050"/>
              </a:solidFill>
            </a:endParaRPr>
          </a:p>
        </p:txBody>
      </p:sp>
      <p:sp>
        <p:nvSpPr>
          <p:cNvPr id="28675" name="Content Placeholder 2"/>
          <p:cNvSpPr>
            <a:spLocks noGrp="1"/>
          </p:cNvSpPr>
          <p:nvPr>
            <p:ph idx="1"/>
          </p:nvPr>
        </p:nvSpPr>
        <p:spPr>
          <a:xfrm>
            <a:off x="228600" y="1143000"/>
            <a:ext cx="8534400" cy="5562600"/>
          </a:xfrm>
        </p:spPr>
        <p:txBody>
          <a:bodyPr/>
          <a:lstStyle/>
          <a:p>
            <a:pPr>
              <a:buClr>
                <a:srgbClr val="00B050"/>
              </a:buClr>
              <a:buFont typeface="Wingdings" pitchFamily="2" charset="2"/>
              <a:buChar char="v"/>
              <a:defRPr/>
            </a:pPr>
            <a:r>
              <a:rPr lang="en-US" sz="2400" dirty="0"/>
              <a:t>To bolster the users' confidence and make them at ease, the very </a:t>
            </a:r>
            <a:r>
              <a:rPr lang="en-US" sz="2400" dirty="0">
                <a:effectLst>
                  <a:outerShdw blurRad="38100" dist="38100" dir="2700000" algn="tl">
                    <a:srgbClr val="000000">
                      <a:alpha val="43137"/>
                    </a:srgbClr>
                  </a:outerShdw>
                </a:effectLst>
              </a:rPr>
              <a:t>first test task should be so easy</a:t>
            </a:r>
            <a:r>
              <a:rPr lang="en-US" sz="2400" dirty="0"/>
              <a:t> that they are virtually guaranteed an early success experience.</a:t>
            </a:r>
          </a:p>
          <a:p>
            <a:pPr>
              <a:buClr>
                <a:srgbClr val="00B050"/>
              </a:buClr>
              <a:buFont typeface="Wingdings" pitchFamily="2" charset="2"/>
              <a:buChar char="v"/>
              <a:defRPr/>
            </a:pPr>
            <a:endParaRPr lang="en-US" sz="1400" dirty="0">
              <a:latin typeface="Arial Narrow" pitchFamily="34" charset="0"/>
            </a:endParaRPr>
          </a:p>
          <a:p>
            <a:pPr>
              <a:buClr>
                <a:srgbClr val="00B050"/>
              </a:buClr>
              <a:buFont typeface="Wingdings" pitchFamily="2" charset="2"/>
              <a:buChar char="v"/>
            </a:pPr>
            <a:r>
              <a:rPr lang="en-US" sz="2400" dirty="0" smtClean="0"/>
              <a:t>Ensure that everything (room, computer, test software, copies of test tasks, questionnaires) is ready before the test user arrives. </a:t>
            </a:r>
          </a:p>
          <a:p>
            <a:pPr>
              <a:buClr>
                <a:srgbClr val="00B050"/>
              </a:buClr>
              <a:buFont typeface="Wingdings" pitchFamily="2" charset="2"/>
              <a:buChar char="v"/>
            </a:pPr>
            <a:endParaRPr lang="en-US" sz="1400" dirty="0" smtClean="0"/>
          </a:p>
          <a:p>
            <a:pPr>
              <a:buClr>
                <a:srgbClr val="00B050"/>
              </a:buClr>
              <a:buFont typeface="Wingdings" pitchFamily="2" charset="2"/>
              <a:buChar char="v"/>
            </a:pPr>
            <a:r>
              <a:rPr lang="en-US" sz="2400" dirty="0" smtClean="0"/>
              <a:t>The test session should be conducted </a:t>
            </a:r>
            <a:r>
              <a:rPr lang="en-US" sz="2400" dirty="0" smtClean="0">
                <a:effectLst>
                  <a:outerShdw blurRad="38100" dist="38100" dir="2700000" algn="tl">
                    <a:srgbClr val="000000">
                      <a:alpha val="43137"/>
                    </a:srgbClr>
                  </a:outerShdw>
                </a:effectLst>
              </a:rPr>
              <a:t>without disruptions</a:t>
            </a:r>
            <a:r>
              <a:rPr lang="en-US" sz="2400" dirty="0" smtClean="0"/>
              <a:t>.</a:t>
            </a:r>
          </a:p>
          <a:p>
            <a:pPr>
              <a:buClr>
                <a:srgbClr val="00B050"/>
              </a:buClr>
              <a:buFont typeface="Wingdings" pitchFamily="2" charset="2"/>
              <a:buChar char="v"/>
            </a:pPr>
            <a:endParaRPr lang="en-US" sz="1400" dirty="0" smtClean="0"/>
          </a:p>
          <a:p>
            <a:pPr>
              <a:buClr>
                <a:srgbClr val="00B050"/>
              </a:buClr>
              <a:buFont typeface="Wingdings" pitchFamily="2" charset="2"/>
              <a:buChar char="v"/>
            </a:pPr>
            <a:r>
              <a:rPr lang="en-US" sz="2400" dirty="0" smtClean="0"/>
              <a:t>Test results should be kept </a:t>
            </a:r>
            <a:r>
              <a:rPr lang="en-US" sz="2400" dirty="0" smtClean="0">
                <a:effectLst>
                  <a:outerShdw blurRad="38100" dist="38100" dir="2700000" algn="tl">
                    <a:srgbClr val="000000">
                      <a:alpha val="43137"/>
                    </a:srgbClr>
                  </a:outerShdw>
                </a:effectLst>
              </a:rPr>
              <a:t>confidential</a:t>
            </a:r>
            <a:r>
              <a:rPr lang="en-US" sz="2400" dirty="0" smtClean="0"/>
              <a:t>, and written in such a way that individual test users cannot be identified. </a:t>
            </a:r>
          </a:p>
          <a:p>
            <a:pPr>
              <a:buClr>
                <a:srgbClr val="00B050"/>
              </a:buClr>
              <a:buFont typeface="Wingdings" pitchFamily="2" charset="2"/>
              <a:buChar char="v"/>
            </a:pPr>
            <a:endParaRPr lang="en-US" sz="1400" dirty="0" smtClean="0"/>
          </a:p>
          <a:p>
            <a:pPr>
              <a:buClr>
                <a:srgbClr val="00B050"/>
              </a:buClr>
              <a:buFont typeface="Wingdings" pitchFamily="2" charset="2"/>
              <a:buChar char="v"/>
            </a:pPr>
            <a:r>
              <a:rPr lang="en-US" sz="2400" dirty="0" smtClean="0"/>
              <a:t>The test should be conducted with as </a:t>
            </a:r>
            <a:r>
              <a:rPr lang="en-US" sz="2400" dirty="0" smtClean="0">
                <a:effectLst>
                  <a:outerShdw blurRad="38100" dist="38100" dir="2700000" algn="tl">
                    <a:srgbClr val="000000">
                      <a:alpha val="43137"/>
                    </a:srgbClr>
                  </a:outerShdw>
                </a:effectLst>
              </a:rPr>
              <a:t>few observers </a:t>
            </a:r>
            <a:r>
              <a:rPr lang="en-US" sz="2400" dirty="0" smtClean="0"/>
              <a:t>as possible, since the size of the "audience" also has a detrimental effect on the test user</a:t>
            </a:r>
          </a:p>
        </p:txBody>
      </p:sp>
    </p:spTree>
    <p:extLst>
      <p:ext uri="{BB962C8B-B14F-4D97-AF65-F5344CB8AC3E}">
        <p14:creationId xmlns:p14="http://schemas.microsoft.com/office/powerpoint/2010/main" val="1391652756"/>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228600"/>
            <a:ext cx="8610600" cy="609600"/>
          </a:xfrm>
        </p:spPr>
        <p:txBody>
          <a:bodyPr/>
          <a:lstStyle/>
          <a:p>
            <a:pPr>
              <a:defRPr/>
            </a:pPr>
            <a:r>
              <a:rPr lang="en-US" sz="2800" dirty="0" smtClean="0"/>
              <a:t>6.4  </a:t>
            </a:r>
            <a:r>
              <a:rPr lang="en-US" dirty="0" smtClean="0">
                <a:solidFill>
                  <a:srgbClr val="00B050"/>
                </a:solidFill>
              </a:rPr>
              <a:t>Ethical Aspects of Tests with Human Subjects</a:t>
            </a:r>
            <a:endParaRPr lang="en-US" dirty="0">
              <a:solidFill>
                <a:srgbClr val="00B050"/>
              </a:solidFill>
            </a:endParaRPr>
          </a:p>
        </p:txBody>
      </p:sp>
      <p:sp>
        <p:nvSpPr>
          <p:cNvPr id="29699" name="Content Placeholder 2"/>
          <p:cNvSpPr>
            <a:spLocks noGrp="1"/>
          </p:cNvSpPr>
          <p:nvPr>
            <p:ph idx="1"/>
          </p:nvPr>
        </p:nvSpPr>
        <p:spPr>
          <a:xfrm>
            <a:off x="228600" y="1066800"/>
            <a:ext cx="8610600" cy="5638800"/>
          </a:xfrm>
        </p:spPr>
        <p:txBody>
          <a:bodyPr/>
          <a:lstStyle/>
          <a:p>
            <a:pPr>
              <a:buClr>
                <a:srgbClr val="00B050"/>
              </a:buClr>
              <a:buFont typeface="Wingdings" pitchFamily="2" charset="2"/>
              <a:buChar char="v"/>
            </a:pPr>
            <a:r>
              <a:rPr lang="en-US" sz="2400" dirty="0" smtClean="0"/>
              <a:t>During testing, the experimenter should normally not interfere with the user but should let the user discover the solutions to the problems on his or her own. </a:t>
            </a:r>
          </a:p>
          <a:p>
            <a:pPr>
              <a:buClr>
                <a:srgbClr val="00B050"/>
              </a:buClr>
              <a:buFont typeface="Wingdings" pitchFamily="2" charset="2"/>
              <a:buChar char="v"/>
            </a:pPr>
            <a:endParaRPr lang="en-US" sz="1400" dirty="0" smtClean="0"/>
          </a:p>
          <a:p>
            <a:pPr>
              <a:buClr>
                <a:srgbClr val="00B050"/>
              </a:buClr>
              <a:buFont typeface="Wingdings" pitchFamily="2" charset="2"/>
              <a:buChar char="v"/>
            </a:pPr>
            <a:r>
              <a:rPr lang="en-US" sz="2400" dirty="0" smtClean="0"/>
              <a:t>On the other hand, the experimenter should not let a user struggle endlessly with a task if the user is clearly bogged down and getting desperate. </a:t>
            </a:r>
            <a:r>
              <a:rPr lang="en-US" sz="2400" dirty="0"/>
              <a:t> </a:t>
            </a:r>
            <a:r>
              <a:rPr lang="en-US" sz="2400" dirty="0" smtClean="0"/>
              <a:t>In </a:t>
            </a:r>
            <a:r>
              <a:rPr lang="en-US" sz="2400" dirty="0"/>
              <a:t>such cases, the experimenter can gently provide a hint or two to the user in order to get on with the test. </a:t>
            </a:r>
          </a:p>
          <a:p>
            <a:pPr>
              <a:buClr>
                <a:srgbClr val="00B050"/>
              </a:buClr>
              <a:buFont typeface="Wingdings" pitchFamily="2" charset="2"/>
              <a:buChar char="v"/>
            </a:pPr>
            <a:endParaRPr lang="en-US" sz="1400" dirty="0"/>
          </a:p>
          <a:p>
            <a:pPr>
              <a:buClr>
                <a:srgbClr val="00B050"/>
              </a:buClr>
              <a:buFont typeface="Wingdings" pitchFamily="2" charset="2"/>
              <a:buChar char="v"/>
            </a:pPr>
            <a:r>
              <a:rPr lang="en-US" sz="2400" dirty="0"/>
              <a:t>The experimenter may have to terminate the test if the user is clearly unhappy and unable to do anything with the system (desperate cases only)</a:t>
            </a:r>
          </a:p>
          <a:p>
            <a:pPr>
              <a:buClr>
                <a:srgbClr val="00B050"/>
              </a:buClr>
              <a:buFont typeface="Wingdings" pitchFamily="2" charset="2"/>
              <a:buChar char="v"/>
            </a:pPr>
            <a:endParaRPr lang="en-US" sz="1400" dirty="0"/>
          </a:p>
          <a:p>
            <a:pPr>
              <a:buClr>
                <a:srgbClr val="00B050"/>
              </a:buClr>
              <a:buFont typeface="Wingdings" pitchFamily="2" charset="2"/>
              <a:buChar char="v"/>
            </a:pPr>
            <a:r>
              <a:rPr lang="en-US" sz="2400" dirty="0"/>
              <a:t>Test users should be informed before starting that they can always stop the test at any time</a:t>
            </a:r>
            <a:r>
              <a:rPr lang="en-US" sz="2400" dirty="0" smtClean="0"/>
              <a:t>.</a:t>
            </a:r>
            <a:endParaRPr lang="en-US" sz="2400" dirty="0"/>
          </a:p>
        </p:txBody>
      </p:sp>
    </p:spTree>
    <p:extLst>
      <p:ext uri="{BB962C8B-B14F-4D97-AF65-F5344CB8AC3E}">
        <p14:creationId xmlns:p14="http://schemas.microsoft.com/office/powerpoint/2010/main" val="2100073352"/>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228600"/>
            <a:ext cx="8610600" cy="609600"/>
          </a:xfrm>
        </p:spPr>
        <p:txBody>
          <a:bodyPr/>
          <a:lstStyle/>
          <a:p>
            <a:pPr>
              <a:defRPr/>
            </a:pPr>
            <a:r>
              <a:rPr lang="en-US" sz="2800" dirty="0" smtClean="0">
                <a:solidFill>
                  <a:schemeClr val="tx1"/>
                </a:solidFill>
              </a:rPr>
              <a:t>6.4 </a:t>
            </a:r>
            <a:r>
              <a:rPr lang="en-US" sz="2800" dirty="0" smtClean="0">
                <a:solidFill>
                  <a:srgbClr val="7030A0"/>
                </a:solidFill>
              </a:rPr>
              <a:t> </a:t>
            </a:r>
            <a:r>
              <a:rPr lang="en-US" dirty="0" smtClean="0">
                <a:solidFill>
                  <a:srgbClr val="7030A0"/>
                </a:solidFill>
              </a:rPr>
              <a:t>Main Ethical  Considerations for User Testing</a:t>
            </a:r>
            <a:endParaRPr lang="en-US" dirty="0">
              <a:solidFill>
                <a:srgbClr val="7030A0"/>
              </a:solidFill>
            </a:endParaRPr>
          </a:p>
        </p:txBody>
      </p:sp>
      <p:sp>
        <p:nvSpPr>
          <p:cNvPr id="17411" name="Content Placeholder 2"/>
          <p:cNvSpPr>
            <a:spLocks noGrp="1"/>
          </p:cNvSpPr>
          <p:nvPr>
            <p:ph idx="1"/>
          </p:nvPr>
        </p:nvSpPr>
        <p:spPr>
          <a:xfrm>
            <a:off x="304800" y="1143000"/>
            <a:ext cx="8458200" cy="5257800"/>
          </a:xfrm>
        </p:spPr>
        <p:txBody>
          <a:bodyPr/>
          <a:lstStyle/>
          <a:p>
            <a:pPr>
              <a:buClr>
                <a:srgbClr val="7030A0"/>
              </a:buClr>
              <a:buFont typeface="Wingdings" pitchFamily="2" charset="2"/>
              <a:buNone/>
              <a:defRPr/>
            </a:pPr>
            <a:r>
              <a:rPr lang="en-US" sz="2400" i="1" dirty="0" smtClean="0">
                <a:effectLst>
                  <a:outerShdw blurRad="38100" dist="38100" dir="2700000" algn="tl">
                    <a:srgbClr val="000000">
                      <a:alpha val="43137"/>
                    </a:srgbClr>
                  </a:outerShdw>
                </a:effectLst>
              </a:rPr>
              <a:t>Before the test</a:t>
            </a:r>
            <a:r>
              <a:rPr lang="en-US" sz="2400" i="1" dirty="0" smtClean="0"/>
              <a:t>:</a:t>
            </a:r>
          </a:p>
          <a:p>
            <a:pPr>
              <a:buClr>
                <a:srgbClr val="7030A0"/>
              </a:buClr>
              <a:buFont typeface="Wingdings" pitchFamily="2" charset="2"/>
              <a:buChar char="ü"/>
              <a:defRPr/>
            </a:pPr>
            <a:r>
              <a:rPr lang="en-US" sz="2400" dirty="0" smtClean="0"/>
              <a:t>Have everything ready before the user shows up.</a:t>
            </a:r>
          </a:p>
          <a:p>
            <a:pPr>
              <a:buClr>
                <a:srgbClr val="7030A0"/>
              </a:buClr>
              <a:buFont typeface="Wingdings" pitchFamily="2" charset="2"/>
              <a:buChar char="ü"/>
              <a:defRPr/>
            </a:pPr>
            <a:r>
              <a:rPr lang="en-US" sz="2400" dirty="0" smtClean="0"/>
              <a:t>Emphasize that it is the </a:t>
            </a:r>
            <a:r>
              <a:rPr lang="en-US" sz="2400" i="1" dirty="0" smtClean="0"/>
              <a:t>system that is being tested, not the user.</a:t>
            </a:r>
          </a:p>
          <a:p>
            <a:pPr>
              <a:buClr>
                <a:srgbClr val="7030A0"/>
              </a:buClr>
              <a:buFont typeface="Wingdings" pitchFamily="2" charset="2"/>
              <a:buChar char="ü"/>
              <a:defRPr/>
            </a:pPr>
            <a:r>
              <a:rPr lang="en-US" sz="2400" dirty="0" smtClean="0"/>
              <a:t>Acknowledge that the software is new and untested, and may have problems.</a:t>
            </a:r>
          </a:p>
          <a:p>
            <a:pPr>
              <a:buClr>
                <a:srgbClr val="7030A0"/>
              </a:buClr>
              <a:buFont typeface="Wingdings" pitchFamily="2" charset="2"/>
              <a:buChar char="ü"/>
              <a:defRPr/>
            </a:pPr>
            <a:r>
              <a:rPr lang="en-US" sz="2400" dirty="0" smtClean="0"/>
              <a:t>Let users know that they can stop at any time.</a:t>
            </a:r>
          </a:p>
          <a:p>
            <a:pPr>
              <a:buClr>
                <a:srgbClr val="7030A0"/>
              </a:buClr>
              <a:buFont typeface="Wingdings" pitchFamily="2" charset="2"/>
              <a:buChar char="ü"/>
              <a:defRPr/>
            </a:pPr>
            <a:r>
              <a:rPr lang="en-US" sz="2400" dirty="0" smtClean="0"/>
              <a:t>Explain any recording, keystroke logging, or other monitoring that is used.</a:t>
            </a:r>
          </a:p>
          <a:p>
            <a:pPr>
              <a:buClr>
                <a:srgbClr val="7030A0"/>
              </a:buClr>
              <a:buFont typeface="Wingdings" pitchFamily="2" charset="2"/>
              <a:buChar char="ü"/>
              <a:defRPr/>
            </a:pPr>
            <a:r>
              <a:rPr lang="en-US" sz="2400" dirty="0" smtClean="0"/>
              <a:t>Tell the user that the test results will be kept completely confidential.</a:t>
            </a:r>
          </a:p>
          <a:p>
            <a:pPr>
              <a:buClr>
                <a:srgbClr val="7030A0"/>
              </a:buClr>
              <a:buFont typeface="Wingdings" pitchFamily="2" charset="2"/>
              <a:buChar char="ü"/>
              <a:defRPr/>
            </a:pPr>
            <a:r>
              <a:rPr lang="en-US" sz="2400" dirty="0" smtClean="0"/>
              <a:t>Make sure that you have answered all the user's questions before proceeding.</a:t>
            </a:r>
            <a:endParaRPr lang="en-US" sz="2400" dirty="0" smtClean="0">
              <a:latin typeface="Arial Narrow" pitchFamily="34" charset="0"/>
            </a:endParaRPr>
          </a:p>
        </p:txBody>
      </p:sp>
    </p:spTree>
    <p:extLst>
      <p:ext uri="{BB962C8B-B14F-4D97-AF65-F5344CB8AC3E}">
        <p14:creationId xmlns:p14="http://schemas.microsoft.com/office/powerpoint/2010/main" val="2655470172"/>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228600"/>
            <a:ext cx="8610600" cy="609600"/>
          </a:xfrm>
        </p:spPr>
        <p:txBody>
          <a:bodyPr/>
          <a:lstStyle/>
          <a:p>
            <a:pPr>
              <a:defRPr/>
            </a:pPr>
            <a:r>
              <a:rPr lang="en-US" sz="2800" dirty="0" smtClean="0">
                <a:solidFill>
                  <a:schemeClr val="tx1"/>
                </a:solidFill>
              </a:rPr>
              <a:t>6.4 </a:t>
            </a:r>
            <a:r>
              <a:rPr lang="en-US" sz="2800" dirty="0" smtClean="0">
                <a:solidFill>
                  <a:srgbClr val="7030A0"/>
                </a:solidFill>
              </a:rPr>
              <a:t> </a:t>
            </a:r>
            <a:r>
              <a:rPr lang="en-US" dirty="0" smtClean="0">
                <a:solidFill>
                  <a:srgbClr val="7030A0"/>
                </a:solidFill>
              </a:rPr>
              <a:t>Main Ethical  Considerations for User Testing</a:t>
            </a:r>
            <a:endParaRPr lang="en-US" dirty="0">
              <a:solidFill>
                <a:srgbClr val="7030A0"/>
              </a:solidFill>
            </a:endParaRPr>
          </a:p>
        </p:txBody>
      </p:sp>
      <p:sp>
        <p:nvSpPr>
          <p:cNvPr id="17411" name="Content Placeholder 2"/>
          <p:cNvSpPr>
            <a:spLocks noGrp="1"/>
          </p:cNvSpPr>
          <p:nvPr>
            <p:ph idx="1"/>
          </p:nvPr>
        </p:nvSpPr>
        <p:spPr>
          <a:xfrm>
            <a:off x="304800" y="1066800"/>
            <a:ext cx="8458200" cy="5486400"/>
          </a:xfrm>
        </p:spPr>
        <p:txBody>
          <a:bodyPr/>
          <a:lstStyle/>
          <a:p>
            <a:pPr>
              <a:buClr>
                <a:srgbClr val="7030A0"/>
              </a:buClr>
              <a:buFont typeface="Wingdings" pitchFamily="2" charset="2"/>
              <a:buNone/>
              <a:defRPr/>
            </a:pPr>
            <a:r>
              <a:rPr lang="en-US" sz="2400" i="1" dirty="0" smtClean="0">
                <a:effectLst>
                  <a:outerShdw blurRad="38100" dist="38100" dir="2700000" algn="tl">
                    <a:srgbClr val="000000">
                      <a:alpha val="43137"/>
                    </a:srgbClr>
                  </a:outerShdw>
                </a:effectLst>
              </a:rPr>
              <a:t>During the test:</a:t>
            </a:r>
          </a:p>
          <a:p>
            <a:pPr>
              <a:buClr>
                <a:srgbClr val="7030A0"/>
              </a:buClr>
              <a:buFont typeface="Wingdings" pitchFamily="2" charset="2"/>
              <a:buChar char="Ø"/>
              <a:defRPr/>
            </a:pPr>
            <a:r>
              <a:rPr lang="en-US" sz="2400" dirty="0" smtClean="0"/>
              <a:t>Try to give the user an early success experience.</a:t>
            </a:r>
          </a:p>
          <a:p>
            <a:pPr>
              <a:buClr>
                <a:srgbClr val="7030A0"/>
              </a:buClr>
              <a:buFont typeface="Wingdings" pitchFamily="2" charset="2"/>
              <a:buChar char="Ø"/>
              <a:defRPr/>
            </a:pPr>
            <a:r>
              <a:rPr lang="en-US" sz="2400" dirty="0" smtClean="0"/>
              <a:t>Hand out the test tasks one at a time.</a:t>
            </a:r>
          </a:p>
          <a:p>
            <a:pPr>
              <a:buClr>
                <a:srgbClr val="7030A0"/>
              </a:buClr>
              <a:buFont typeface="Wingdings" pitchFamily="2" charset="2"/>
              <a:buChar char="Ø"/>
              <a:defRPr/>
            </a:pPr>
            <a:r>
              <a:rPr lang="en-US" sz="2400" dirty="0" smtClean="0"/>
              <a:t>Keep a relaxed atmosphere in the test room, serve coffee and/or have breaks.</a:t>
            </a:r>
          </a:p>
          <a:p>
            <a:pPr>
              <a:buClr>
                <a:srgbClr val="7030A0"/>
              </a:buClr>
              <a:buFont typeface="Wingdings" pitchFamily="2" charset="2"/>
              <a:buChar char="Ø"/>
              <a:defRPr/>
            </a:pPr>
            <a:r>
              <a:rPr lang="en-US" sz="2400" dirty="0" smtClean="0"/>
              <a:t>Avoid disruptions: Close the door and post a sign on it. Disable telephone.</a:t>
            </a:r>
          </a:p>
          <a:p>
            <a:pPr>
              <a:buClr>
                <a:srgbClr val="7030A0"/>
              </a:buClr>
              <a:buFont typeface="Wingdings" pitchFamily="2" charset="2"/>
              <a:buChar char="Ø"/>
              <a:defRPr/>
            </a:pPr>
            <a:r>
              <a:rPr lang="en-US" sz="2400" dirty="0" smtClean="0"/>
              <a:t>Never indicate in any way that the user is making mistakes or is too slow.</a:t>
            </a:r>
          </a:p>
          <a:p>
            <a:pPr>
              <a:buClr>
                <a:srgbClr val="7030A0"/>
              </a:buClr>
              <a:buFont typeface="Wingdings" pitchFamily="2" charset="2"/>
              <a:buChar char="Ø"/>
              <a:defRPr/>
            </a:pPr>
            <a:r>
              <a:rPr lang="en-US" sz="2400" dirty="0" smtClean="0"/>
              <a:t>Minimize the number of observers at the test.</a:t>
            </a:r>
          </a:p>
          <a:p>
            <a:pPr>
              <a:buClr>
                <a:srgbClr val="7030A0"/>
              </a:buClr>
              <a:buFont typeface="Wingdings" pitchFamily="2" charset="2"/>
              <a:buChar char="Ø"/>
              <a:defRPr/>
            </a:pPr>
            <a:r>
              <a:rPr lang="en-US" sz="2400" dirty="0" smtClean="0"/>
              <a:t>Do not allow the user's management to observe the test.</a:t>
            </a:r>
          </a:p>
          <a:p>
            <a:pPr>
              <a:buClr>
                <a:srgbClr val="7030A0"/>
              </a:buClr>
              <a:buFont typeface="Wingdings" pitchFamily="2" charset="2"/>
              <a:buChar char="Ø"/>
              <a:defRPr/>
            </a:pPr>
            <a:r>
              <a:rPr lang="en-US" sz="2400" dirty="0" smtClean="0"/>
              <a:t>If necessary, have the experimenter stop the test if it becomes too unpleasant.</a:t>
            </a:r>
            <a:endParaRPr lang="en-US" sz="2400" dirty="0" smtClean="0">
              <a:latin typeface="Arial Narrow" pitchFamily="34" charset="0"/>
            </a:endParaRPr>
          </a:p>
        </p:txBody>
      </p:sp>
    </p:spTree>
    <p:extLst>
      <p:ext uri="{BB962C8B-B14F-4D97-AF65-F5344CB8AC3E}">
        <p14:creationId xmlns:p14="http://schemas.microsoft.com/office/powerpoint/2010/main" val="248425821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6"/>
          <p:cNvSpPr>
            <a:spLocks noGrp="1" noChangeArrowheads="1"/>
          </p:cNvSpPr>
          <p:nvPr>
            <p:ph type="sldNum" sz="quarter" idx="4294967295"/>
          </p:nvPr>
        </p:nvSpPr>
        <p:spPr>
          <a:xfrm>
            <a:off x="6553200" y="6248400"/>
            <a:ext cx="2133600" cy="457200"/>
          </a:xfrm>
          <a:prstGeom prst="rect">
            <a:avLst/>
          </a:prstGeom>
          <a:noFill/>
        </p:spPr>
        <p:txBody>
          <a:bodyPr/>
          <a:lstStyle/>
          <a:p>
            <a:fld id="{A7D3DB2B-C742-4D62-9384-5A507DC66EF5}" type="slidenum">
              <a:rPr lang="en-US" smtClean="0"/>
              <a:pPr/>
              <a:t>5</a:t>
            </a:fld>
            <a:endParaRPr lang="en-US" dirty="0" smtClean="0"/>
          </a:p>
        </p:txBody>
      </p:sp>
      <p:sp>
        <p:nvSpPr>
          <p:cNvPr id="60420" name="Rectangle 4"/>
          <p:cNvSpPr>
            <a:spLocks noGrp="1" noChangeArrowheads="1"/>
          </p:cNvSpPr>
          <p:nvPr>
            <p:ph type="ctrTitle"/>
          </p:nvPr>
        </p:nvSpPr>
        <p:spPr>
          <a:xfrm>
            <a:off x="685800" y="685800"/>
            <a:ext cx="8077200" cy="2127250"/>
          </a:xfrm>
        </p:spPr>
        <p:txBody>
          <a:bodyPr/>
          <a:lstStyle/>
          <a:p>
            <a:pPr eaLnBrk="1" hangingPunct="1">
              <a:defRPr/>
            </a:pPr>
            <a:r>
              <a:rPr lang="en-US" sz="4800" b="1" dirty="0"/>
              <a:t>Usability </a:t>
            </a:r>
            <a:r>
              <a:rPr lang="en-US" sz="4800" b="1" dirty="0" smtClean="0"/>
              <a:t>Testing   </a:t>
            </a:r>
            <a:r>
              <a:rPr lang="en-US" sz="4800" b="1" dirty="0" smtClean="0">
                <a:solidFill>
                  <a:schemeClr val="tx1">
                    <a:lumMod val="50000"/>
                    <a:lumOff val="50000"/>
                  </a:schemeClr>
                </a:solidFill>
              </a:rPr>
              <a:t>&amp; </a:t>
            </a:r>
            <a:r>
              <a:rPr lang="en-US" sz="4800" b="1" dirty="0" smtClean="0"/>
              <a:t> The </a:t>
            </a:r>
            <a:r>
              <a:rPr lang="en-US" sz="4800" b="1" dirty="0" smtClean="0">
                <a:latin typeface="Poor Richard" pitchFamily="18" charset="0"/>
              </a:rPr>
              <a:t>Test Plan</a:t>
            </a:r>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228600"/>
            <a:ext cx="8610600" cy="609600"/>
          </a:xfrm>
        </p:spPr>
        <p:txBody>
          <a:bodyPr/>
          <a:lstStyle/>
          <a:p>
            <a:pPr>
              <a:defRPr/>
            </a:pPr>
            <a:r>
              <a:rPr lang="en-US" sz="2800" dirty="0" smtClean="0">
                <a:solidFill>
                  <a:schemeClr val="tx1"/>
                </a:solidFill>
              </a:rPr>
              <a:t>6.4 </a:t>
            </a:r>
            <a:r>
              <a:rPr lang="en-US" sz="2800" dirty="0" smtClean="0">
                <a:solidFill>
                  <a:srgbClr val="7030A0"/>
                </a:solidFill>
              </a:rPr>
              <a:t> </a:t>
            </a:r>
            <a:r>
              <a:rPr lang="en-US" dirty="0" smtClean="0">
                <a:solidFill>
                  <a:srgbClr val="7030A0"/>
                </a:solidFill>
              </a:rPr>
              <a:t>Main Ethical  Considerations for User Testing</a:t>
            </a:r>
            <a:endParaRPr lang="en-US" dirty="0">
              <a:solidFill>
                <a:srgbClr val="7030A0"/>
              </a:solidFill>
            </a:endParaRPr>
          </a:p>
        </p:txBody>
      </p:sp>
      <p:sp>
        <p:nvSpPr>
          <p:cNvPr id="17411" name="Content Placeholder 2"/>
          <p:cNvSpPr>
            <a:spLocks noGrp="1"/>
          </p:cNvSpPr>
          <p:nvPr>
            <p:ph idx="1"/>
          </p:nvPr>
        </p:nvSpPr>
        <p:spPr>
          <a:xfrm>
            <a:off x="304800" y="1295400"/>
            <a:ext cx="8458200" cy="5257800"/>
          </a:xfrm>
        </p:spPr>
        <p:txBody>
          <a:bodyPr/>
          <a:lstStyle/>
          <a:p>
            <a:pPr>
              <a:buFont typeface="Wingdings" pitchFamily="2" charset="2"/>
              <a:buNone/>
              <a:defRPr/>
            </a:pPr>
            <a:r>
              <a:rPr lang="en-US" sz="2400" i="1" dirty="0" smtClean="0">
                <a:effectLst>
                  <a:outerShdw blurRad="38100" dist="38100" dir="2700000" algn="tl">
                    <a:srgbClr val="000000">
                      <a:alpha val="43137"/>
                    </a:srgbClr>
                  </a:outerShdw>
                </a:effectLst>
              </a:rPr>
              <a:t>After the test: </a:t>
            </a:r>
          </a:p>
          <a:p>
            <a:pPr>
              <a:buFont typeface="Wingdings" pitchFamily="2" charset="2"/>
              <a:buNone/>
              <a:defRPr/>
            </a:pPr>
            <a:endParaRPr lang="en-US" sz="800" i="1" dirty="0" smtClean="0">
              <a:effectLst>
                <a:outerShdw blurRad="38100" dist="38100" dir="2700000" algn="tl">
                  <a:srgbClr val="000000">
                    <a:alpha val="43137"/>
                  </a:srgbClr>
                </a:outerShdw>
              </a:effectLst>
            </a:endParaRPr>
          </a:p>
          <a:p>
            <a:pPr>
              <a:buClr>
                <a:srgbClr val="7030A0"/>
              </a:buClr>
              <a:buFont typeface="Wingdings" pitchFamily="2" charset="2"/>
              <a:buChar char="Ø"/>
              <a:defRPr/>
            </a:pPr>
            <a:r>
              <a:rPr lang="en-US" sz="2400" dirty="0" smtClean="0"/>
              <a:t>End by stating that the user has helped you find areas of improvement.</a:t>
            </a:r>
          </a:p>
          <a:p>
            <a:pPr>
              <a:buClr>
                <a:srgbClr val="7030A0"/>
              </a:buClr>
              <a:buFont typeface="Wingdings" pitchFamily="2" charset="2"/>
              <a:buChar char="Ø"/>
              <a:defRPr/>
            </a:pPr>
            <a:endParaRPr lang="en-US" sz="800" dirty="0" smtClean="0"/>
          </a:p>
          <a:p>
            <a:pPr>
              <a:buClr>
                <a:srgbClr val="7030A0"/>
              </a:buClr>
              <a:buFont typeface="Wingdings" pitchFamily="2" charset="2"/>
              <a:buChar char="Ø"/>
              <a:defRPr/>
            </a:pPr>
            <a:r>
              <a:rPr lang="en-US" sz="2400" dirty="0" smtClean="0"/>
              <a:t>Never report results in such a way that individual users can be identified.</a:t>
            </a:r>
          </a:p>
          <a:p>
            <a:pPr>
              <a:buClr>
                <a:srgbClr val="7030A0"/>
              </a:buClr>
              <a:buFont typeface="Wingdings" pitchFamily="2" charset="2"/>
              <a:buChar char="Ø"/>
              <a:defRPr/>
            </a:pPr>
            <a:endParaRPr lang="en-US" sz="800" dirty="0" smtClean="0"/>
          </a:p>
          <a:p>
            <a:pPr>
              <a:buClr>
                <a:srgbClr val="7030A0"/>
              </a:buClr>
              <a:buFont typeface="Wingdings" pitchFamily="2" charset="2"/>
              <a:buChar char="Ø"/>
              <a:defRPr/>
            </a:pPr>
            <a:r>
              <a:rPr lang="en-US" sz="2400" dirty="0" smtClean="0"/>
              <a:t>Only show videotapes outside the usability group with the user's permission.</a:t>
            </a:r>
            <a:endParaRPr lang="en-US" sz="2400" dirty="0" smtClean="0">
              <a:latin typeface="Arial Narrow" pitchFamily="34" charset="0"/>
            </a:endParaRPr>
          </a:p>
        </p:txBody>
      </p:sp>
    </p:spTree>
    <p:extLst>
      <p:ext uri="{BB962C8B-B14F-4D97-AF65-F5344CB8AC3E}">
        <p14:creationId xmlns:p14="http://schemas.microsoft.com/office/powerpoint/2010/main" val="3171852858"/>
      </p:ext>
    </p:extLst>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p:txBody>
          <a:bodyPr/>
          <a:lstStyle/>
          <a:p>
            <a:pPr eaLnBrk="1" hangingPunct="1">
              <a:defRPr/>
            </a:pPr>
            <a:r>
              <a:rPr lang="en-US" dirty="0" smtClean="0"/>
              <a:t>Thinking Aloud</a:t>
            </a:r>
          </a:p>
        </p:txBody>
      </p:sp>
      <p:sp>
        <p:nvSpPr>
          <p:cNvPr id="50179" name="Rectangle 3"/>
          <p:cNvSpPr>
            <a:spLocks noGrp="1" noChangeArrowheads="1"/>
          </p:cNvSpPr>
          <p:nvPr>
            <p:ph type="body" idx="1"/>
          </p:nvPr>
        </p:nvSpPr>
        <p:spPr>
          <a:xfrm>
            <a:off x="228600" y="990600"/>
            <a:ext cx="8534400" cy="5410200"/>
          </a:xfrm>
        </p:spPr>
        <p:txBody>
          <a:bodyPr/>
          <a:lstStyle/>
          <a:p>
            <a:pPr eaLnBrk="1" hangingPunct="1">
              <a:lnSpc>
                <a:spcPct val="90000"/>
              </a:lnSpc>
              <a:buClr>
                <a:srgbClr val="003300"/>
              </a:buClr>
              <a:buSzPct val="55000"/>
              <a:buFont typeface="Wingdings" pitchFamily="2" charset="2"/>
              <a:buChar char="v"/>
            </a:pPr>
            <a:r>
              <a:rPr lang="en-US" sz="2400" dirty="0" smtClean="0"/>
              <a:t>May be the single most valuable usability engineering method</a:t>
            </a:r>
          </a:p>
          <a:p>
            <a:pPr eaLnBrk="1" hangingPunct="1">
              <a:lnSpc>
                <a:spcPct val="90000"/>
              </a:lnSpc>
              <a:buClr>
                <a:srgbClr val="003300"/>
              </a:buClr>
              <a:buSzPct val="55000"/>
              <a:buFont typeface="Wingdings" pitchFamily="2" charset="2"/>
              <a:buChar char="v"/>
            </a:pPr>
            <a:endParaRPr lang="en-US" sz="1600" dirty="0" smtClean="0"/>
          </a:p>
          <a:p>
            <a:pPr eaLnBrk="1" hangingPunct="1">
              <a:lnSpc>
                <a:spcPct val="90000"/>
              </a:lnSpc>
              <a:buClr>
                <a:srgbClr val="003300"/>
              </a:buClr>
              <a:buSzPct val="55000"/>
              <a:buFont typeface="Wingdings" pitchFamily="2" charset="2"/>
              <a:buChar char="v"/>
            </a:pPr>
            <a:r>
              <a:rPr lang="en-US" sz="2400" dirty="0" smtClean="0"/>
              <a:t>By verbalizing their thoughts, the users enable us to understand how they view the system, and how they interpret each individual interface item.</a:t>
            </a:r>
          </a:p>
          <a:p>
            <a:pPr eaLnBrk="1" hangingPunct="1">
              <a:lnSpc>
                <a:spcPct val="90000"/>
              </a:lnSpc>
              <a:buClr>
                <a:srgbClr val="003300"/>
              </a:buClr>
              <a:buSzPct val="55000"/>
              <a:buFont typeface="Wingdings" pitchFamily="2" charset="2"/>
              <a:buChar char="v"/>
            </a:pPr>
            <a:endParaRPr lang="en-US" sz="1600" dirty="0" smtClean="0"/>
          </a:p>
          <a:p>
            <a:pPr eaLnBrk="1" hangingPunct="1">
              <a:lnSpc>
                <a:spcPct val="90000"/>
              </a:lnSpc>
              <a:buClr>
                <a:srgbClr val="003300"/>
              </a:buClr>
              <a:buSzPct val="55000"/>
              <a:buFont typeface="Wingdings" pitchFamily="2" charset="2"/>
              <a:buChar char="v"/>
            </a:pPr>
            <a:r>
              <a:rPr lang="en-US" sz="2400" dirty="0" smtClean="0"/>
              <a:t>The main disadvantage is that it does not lend itself very well to most type of performance measurements.</a:t>
            </a:r>
          </a:p>
          <a:p>
            <a:pPr eaLnBrk="1" hangingPunct="1">
              <a:lnSpc>
                <a:spcPct val="90000"/>
              </a:lnSpc>
              <a:buClr>
                <a:srgbClr val="003300"/>
              </a:buClr>
              <a:buSzPct val="55000"/>
              <a:buFont typeface="Wingdings" pitchFamily="2" charset="2"/>
              <a:buChar char="v"/>
            </a:pPr>
            <a:endParaRPr lang="en-US" sz="1600" dirty="0" smtClean="0"/>
          </a:p>
          <a:p>
            <a:pPr eaLnBrk="1" hangingPunct="1">
              <a:lnSpc>
                <a:spcPct val="90000"/>
              </a:lnSpc>
              <a:buClr>
                <a:srgbClr val="003300"/>
              </a:buClr>
              <a:buSzPct val="55000"/>
              <a:buFont typeface="Wingdings" pitchFamily="2" charset="2"/>
              <a:buChar char="v"/>
            </a:pPr>
            <a:r>
              <a:rPr lang="en-US" sz="2400" dirty="0" smtClean="0"/>
              <a:t>Its strength is that wealth of </a:t>
            </a:r>
            <a:r>
              <a:rPr lang="en-US" sz="2400" dirty="0" smtClean="0">
                <a:latin typeface="Arial Narrow" pitchFamily="34" charset="0"/>
              </a:rPr>
              <a:t>qualitative data</a:t>
            </a:r>
            <a:r>
              <a:rPr lang="en-US" sz="2400" dirty="0" smtClean="0"/>
              <a:t> it can collect from a fairly small number of users.</a:t>
            </a:r>
          </a:p>
          <a:p>
            <a:pPr eaLnBrk="1" hangingPunct="1">
              <a:lnSpc>
                <a:spcPct val="90000"/>
              </a:lnSpc>
              <a:buClr>
                <a:srgbClr val="003300"/>
              </a:buClr>
              <a:buSzPct val="55000"/>
              <a:buFont typeface="Wingdings" pitchFamily="2" charset="2"/>
              <a:buChar char="v"/>
            </a:pPr>
            <a:endParaRPr lang="en-US" sz="1600" dirty="0"/>
          </a:p>
          <a:p>
            <a:pPr eaLnBrk="1" hangingPunct="1">
              <a:buClr>
                <a:srgbClr val="003300"/>
              </a:buClr>
              <a:buSzPct val="55000"/>
              <a:buFont typeface="Wingdings" pitchFamily="2" charset="2"/>
              <a:buChar char="v"/>
              <a:defRPr/>
            </a:pPr>
            <a:r>
              <a:rPr lang="en-US" sz="2400" dirty="0" smtClean="0"/>
              <a:t>The </a:t>
            </a:r>
            <a:r>
              <a:rPr lang="en-US" sz="2400" dirty="0"/>
              <a:t>strength of the method is to show </a:t>
            </a:r>
            <a:r>
              <a:rPr lang="en-US" sz="2400" b="1" i="1" dirty="0"/>
              <a:t>what</a:t>
            </a:r>
            <a:r>
              <a:rPr lang="en-US" sz="2400" dirty="0"/>
              <a:t> the users are doing and </a:t>
            </a:r>
            <a:r>
              <a:rPr lang="en-US" sz="2400" b="1" i="1" dirty="0"/>
              <a:t>why</a:t>
            </a:r>
            <a:r>
              <a:rPr lang="en-US" sz="2400" dirty="0"/>
              <a:t> they are doing it </a:t>
            </a:r>
            <a:r>
              <a:rPr lang="en-US" sz="2400" b="1" i="1" dirty="0"/>
              <a:t>while they are doing it</a:t>
            </a:r>
            <a:r>
              <a:rPr lang="en-US" sz="2400" dirty="0"/>
              <a:t> in order to avoid later rationalizations.</a:t>
            </a:r>
          </a:p>
          <a:p>
            <a:pPr eaLnBrk="1" hangingPunct="1">
              <a:lnSpc>
                <a:spcPct val="90000"/>
              </a:lnSpc>
              <a:buClr>
                <a:srgbClr val="003300"/>
              </a:buClr>
              <a:buSzPct val="55000"/>
              <a:buFont typeface="Wingdings" pitchFamily="2" charset="2"/>
              <a:buChar char="v"/>
            </a:pPr>
            <a:endParaRPr lang="en-US" sz="2400" dirty="0" smtClean="0"/>
          </a:p>
        </p:txBody>
      </p:sp>
    </p:spTree>
    <p:extLst>
      <p:ext uri="{BB962C8B-B14F-4D97-AF65-F5344CB8AC3E}">
        <p14:creationId xmlns:p14="http://schemas.microsoft.com/office/powerpoint/2010/main" val="3896301792"/>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p:txBody>
          <a:bodyPr/>
          <a:lstStyle/>
          <a:p>
            <a:pPr eaLnBrk="1" hangingPunct="1">
              <a:defRPr/>
            </a:pPr>
            <a:r>
              <a:rPr lang="en-US" smtClean="0">
                <a:solidFill>
                  <a:srgbClr val="434365"/>
                </a:solidFill>
              </a:rPr>
              <a:t>Constructive Interaction</a:t>
            </a:r>
          </a:p>
        </p:txBody>
      </p:sp>
      <p:sp>
        <p:nvSpPr>
          <p:cNvPr id="54275" name="Rectangle 3"/>
          <p:cNvSpPr>
            <a:spLocks noGrp="1" noChangeArrowheads="1"/>
          </p:cNvSpPr>
          <p:nvPr>
            <p:ph type="body" idx="1"/>
          </p:nvPr>
        </p:nvSpPr>
        <p:spPr/>
        <p:txBody>
          <a:bodyPr/>
          <a:lstStyle/>
          <a:p>
            <a:pPr eaLnBrk="1" hangingPunct="1">
              <a:lnSpc>
                <a:spcPct val="90000"/>
              </a:lnSpc>
            </a:pPr>
            <a:r>
              <a:rPr lang="en-US" sz="2400" dirty="0" smtClean="0"/>
              <a:t>Variation of the thinking-aloud method that has two test users use a system together (</a:t>
            </a:r>
            <a:r>
              <a:rPr lang="en-US" sz="2400" dirty="0" err="1" smtClean="0">
                <a:effectLst>
                  <a:outerShdw blurRad="38100" dist="38100" dir="2700000" algn="tl">
                    <a:srgbClr val="000000">
                      <a:alpha val="43137"/>
                    </a:srgbClr>
                  </a:outerShdw>
                </a:effectLst>
                <a:latin typeface="Arial Narrow" pitchFamily="34" charset="0"/>
              </a:rPr>
              <a:t>codiscovery</a:t>
            </a:r>
            <a:r>
              <a:rPr lang="en-US" sz="2400" dirty="0" smtClean="0">
                <a:effectLst>
                  <a:outerShdw blurRad="38100" dist="38100" dir="2700000" algn="tl">
                    <a:srgbClr val="000000">
                      <a:alpha val="43137"/>
                    </a:srgbClr>
                  </a:outerShdw>
                </a:effectLst>
                <a:latin typeface="Arial Narrow" pitchFamily="34" charset="0"/>
              </a:rPr>
              <a:t> learning</a:t>
            </a:r>
            <a:r>
              <a:rPr lang="en-US" sz="2400" dirty="0" smtClean="0"/>
              <a:t>).</a:t>
            </a:r>
          </a:p>
          <a:p>
            <a:pPr eaLnBrk="1" hangingPunct="1">
              <a:lnSpc>
                <a:spcPct val="90000"/>
              </a:lnSpc>
            </a:pPr>
            <a:endParaRPr lang="en-US" sz="1800" dirty="0" smtClean="0"/>
          </a:p>
          <a:p>
            <a:pPr eaLnBrk="1" hangingPunct="1">
              <a:lnSpc>
                <a:spcPct val="90000"/>
              </a:lnSpc>
            </a:pPr>
            <a:r>
              <a:rPr lang="en-US" sz="2400" dirty="0" smtClean="0"/>
              <a:t>The main advantage is that the test situation is much </a:t>
            </a:r>
            <a:r>
              <a:rPr lang="en-US" sz="2400" dirty="0" smtClean="0">
                <a:latin typeface="Arial Narrow" pitchFamily="34" charset="0"/>
              </a:rPr>
              <a:t>more natural</a:t>
            </a:r>
            <a:r>
              <a:rPr lang="en-US" sz="2400" dirty="0" smtClean="0"/>
              <a:t> since people are used to verbalizing when they are trying to solve a problem together.</a:t>
            </a:r>
          </a:p>
          <a:p>
            <a:pPr eaLnBrk="1" hangingPunct="1">
              <a:lnSpc>
                <a:spcPct val="90000"/>
              </a:lnSpc>
            </a:pPr>
            <a:endParaRPr lang="en-US" sz="1800" dirty="0" smtClean="0"/>
          </a:p>
          <a:p>
            <a:pPr eaLnBrk="1" hangingPunct="1">
              <a:lnSpc>
                <a:spcPct val="90000"/>
              </a:lnSpc>
            </a:pPr>
            <a:r>
              <a:rPr lang="en-US" sz="2400" dirty="0" smtClean="0"/>
              <a:t>The disadvantage is that users may have </a:t>
            </a:r>
            <a:r>
              <a:rPr lang="en-US" sz="2400" dirty="0" smtClean="0">
                <a:latin typeface="Arial Narrow" pitchFamily="34" charset="0"/>
              </a:rPr>
              <a:t>different strategies</a:t>
            </a:r>
            <a:r>
              <a:rPr lang="en-US" sz="2400" dirty="0" smtClean="0"/>
              <a:t> for learning and using computers.</a:t>
            </a:r>
          </a:p>
          <a:p>
            <a:pPr eaLnBrk="1" hangingPunct="1">
              <a:lnSpc>
                <a:spcPct val="90000"/>
              </a:lnSpc>
            </a:pPr>
            <a:endParaRPr lang="en-US" sz="2400" dirty="0" smtClean="0"/>
          </a:p>
          <a:p>
            <a:pPr eaLnBrk="1" hangingPunct="1">
              <a:lnSpc>
                <a:spcPct val="90000"/>
              </a:lnSpc>
            </a:pPr>
            <a:r>
              <a:rPr lang="en-US" sz="2400" dirty="0" smtClean="0"/>
              <a:t>Especially suited for testing with children since the thinking-aloud may be difficult for them.</a:t>
            </a:r>
          </a:p>
          <a:p>
            <a:pPr eaLnBrk="1" hangingPunct="1">
              <a:lnSpc>
                <a:spcPct val="90000"/>
              </a:lnSpc>
            </a:pPr>
            <a:endParaRPr lang="en-US" sz="2000" dirty="0" smtClean="0"/>
          </a:p>
          <a:p>
            <a:pPr eaLnBrk="1" hangingPunct="1">
              <a:lnSpc>
                <a:spcPct val="90000"/>
              </a:lnSpc>
            </a:pPr>
            <a:r>
              <a:rPr lang="en-US" sz="2400" dirty="0" smtClean="0"/>
              <a:t>Most suited for projects where it is easy to get a large number of users into the lab since it require twice as many users.</a:t>
            </a:r>
          </a:p>
        </p:txBody>
      </p:sp>
    </p:spTree>
    <p:extLst>
      <p:ext uri="{BB962C8B-B14F-4D97-AF65-F5344CB8AC3E}">
        <p14:creationId xmlns:p14="http://schemas.microsoft.com/office/powerpoint/2010/main" val="752976132"/>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p:txBody>
          <a:bodyPr/>
          <a:lstStyle/>
          <a:p>
            <a:pPr eaLnBrk="1" hangingPunct="1">
              <a:defRPr/>
            </a:pPr>
            <a:r>
              <a:rPr lang="en-US" smtClean="0">
                <a:solidFill>
                  <a:srgbClr val="6600CC"/>
                </a:solidFill>
              </a:rPr>
              <a:t>Retrospective Testing</a:t>
            </a:r>
          </a:p>
        </p:txBody>
      </p:sp>
      <p:sp>
        <p:nvSpPr>
          <p:cNvPr id="27651" name="Rectangle 3"/>
          <p:cNvSpPr>
            <a:spLocks noGrp="1" noChangeArrowheads="1"/>
          </p:cNvSpPr>
          <p:nvPr>
            <p:ph type="body" idx="1"/>
          </p:nvPr>
        </p:nvSpPr>
        <p:spPr/>
        <p:txBody>
          <a:bodyPr/>
          <a:lstStyle/>
          <a:p>
            <a:pPr eaLnBrk="1" hangingPunct="1">
              <a:lnSpc>
                <a:spcPct val="90000"/>
              </a:lnSpc>
              <a:buClr>
                <a:srgbClr val="6600CC"/>
              </a:buClr>
              <a:buFontTx/>
              <a:buChar char="o"/>
              <a:defRPr/>
            </a:pPr>
            <a:r>
              <a:rPr lang="en-US" sz="2400" dirty="0" smtClean="0"/>
              <a:t>If the test has been recorded, it is possible to collect additional info by having </a:t>
            </a:r>
            <a:r>
              <a:rPr lang="en-US" sz="2400" dirty="0" smtClean="0">
                <a:effectLst>
                  <a:outerShdw blurRad="38100" dist="38100" dir="2700000" algn="tl">
                    <a:srgbClr val="000000">
                      <a:alpha val="43137"/>
                    </a:srgbClr>
                  </a:outerShdw>
                </a:effectLst>
                <a:latin typeface="Arial Narrow" pitchFamily="34" charset="0"/>
              </a:rPr>
              <a:t>the user review the recording</a:t>
            </a:r>
            <a:r>
              <a:rPr lang="en-US" sz="2400" dirty="0" smtClean="0">
                <a:effectLst>
                  <a:outerShdw blurRad="38100" dist="38100" dir="2700000" algn="tl">
                    <a:srgbClr val="000000">
                      <a:alpha val="43137"/>
                    </a:srgbClr>
                  </a:outerShdw>
                </a:effectLst>
              </a:rPr>
              <a:t>.</a:t>
            </a:r>
          </a:p>
          <a:p>
            <a:pPr eaLnBrk="1" hangingPunct="1">
              <a:lnSpc>
                <a:spcPct val="90000"/>
              </a:lnSpc>
              <a:buClr>
                <a:srgbClr val="6600CC"/>
              </a:buClr>
              <a:buFontTx/>
              <a:buChar char="o"/>
              <a:defRPr/>
            </a:pPr>
            <a:endParaRPr lang="en-US" sz="2000" dirty="0" smtClean="0"/>
          </a:p>
          <a:p>
            <a:pPr eaLnBrk="1" hangingPunct="1">
              <a:lnSpc>
                <a:spcPct val="90000"/>
              </a:lnSpc>
              <a:buClr>
                <a:srgbClr val="6600CC"/>
              </a:buClr>
              <a:buFontTx/>
              <a:buChar char="o"/>
              <a:defRPr/>
            </a:pPr>
            <a:r>
              <a:rPr lang="en-US" sz="2400" dirty="0" smtClean="0"/>
              <a:t>The user’s comments while reviewing the tape are sometimes more extensive than comments made during the test.</a:t>
            </a:r>
          </a:p>
          <a:p>
            <a:pPr eaLnBrk="1" hangingPunct="1">
              <a:lnSpc>
                <a:spcPct val="90000"/>
              </a:lnSpc>
              <a:buClr>
                <a:srgbClr val="6600CC"/>
              </a:buClr>
              <a:buFontTx/>
              <a:buChar char="o"/>
              <a:defRPr/>
            </a:pPr>
            <a:endParaRPr lang="en-US" sz="2000" dirty="0" smtClean="0"/>
          </a:p>
          <a:p>
            <a:pPr eaLnBrk="1" hangingPunct="1">
              <a:lnSpc>
                <a:spcPct val="90000"/>
              </a:lnSpc>
              <a:buClr>
                <a:srgbClr val="6600CC"/>
              </a:buClr>
              <a:buFontTx/>
              <a:buChar char="o"/>
              <a:defRPr/>
            </a:pPr>
            <a:r>
              <a:rPr lang="en-US" sz="2400" dirty="0" smtClean="0"/>
              <a:t>The experimenter can stop the recording and question the user in more details without fearing to interfere with the test.</a:t>
            </a:r>
          </a:p>
          <a:p>
            <a:pPr eaLnBrk="1" hangingPunct="1">
              <a:lnSpc>
                <a:spcPct val="90000"/>
              </a:lnSpc>
              <a:buClr>
                <a:srgbClr val="6600CC"/>
              </a:buClr>
              <a:buFontTx/>
              <a:buChar char="o"/>
              <a:defRPr/>
            </a:pPr>
            <a:endParaRPr lang="en-US" sz="2000" dirty="0" smtClean="0"/>
          </a:p>
          <a:p>
            <a:pPr eaLnBrk="1" hangingPunct="1">
              <a:lnSpc>
                <a:spcPct val="90000"/>
              </a:lnSpc>
              <a:buClr>
                <a:srgbClr val="6600CC"/>
              </a:buClr>
              <a:buFontTx/>
              <a:buChar char="o"/>
              <a:defRPr/>
            </a:pPr>
            <a:r>
              <a:rPr lang="en-US" sz="2400" dirty="0" smtClean="0"/>
              <a:t>Especially valuable in cases where representative test users are difficult to get since it becomes possible to gain more info form each test user.</a:t>
            </a:r>
          </a:p>
          <a:p>
            <a:pPr eaLnBrk="1" hangingPunct="1">
              <a:lnSpc>
                <a:spcPct val="90000"/>
              </a:lnSpc>
              <a:buClr>
                <a:srgbClr val="6600CC"/>
              </a:buClr>
              <a:buFontTx/>
              <a:buChar char="o"/>
              <a:defRPr/>
            </a:pPr>
            <a:endParaRPr lang="en-US" sz="2000" dirty="0" smtClean="0"/>
          </a:p>
          <a:p>
            <a:pPr eaLnBrk="1" hangingPunct="1">
              <a:lnSpc>
                <a:spcPct val="90000"/>
              </a:lnSpc>
              <a:buClr>
                <a:srgbClr val="6600CC"/>
              </a:buClr>
              <a:buFontTx/>
              <a:buChar char="o"/>
              <a:defRPr/>
            </a:pPr>
            <a:r>
              <a:rPr lang="en-US" sz="2400" dirty="0" smtClean="0"/>
              <a:t>Disadvantage is that each test takes at least two time as long.</a:t>
            </a:r>
          </a:p>
        </p:txBody>
      </p:sp>
    </p:spTree>
    <p:extLst>
      <p:ext uri="{BB962C8B-B14F-4D97-AF65-F5344CB8AC3E}">
        <p14:creationId xmlns:p14="http://schemas.microsoft.com/office/powerpoint/2010/main" val="1938924513"/>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p:txBody>
          <a:bodyPr/>
          <a:lstStyle/>
          <a:p>
            <a:pPr eaLnBrk="1" hangingPunct="1">
              <a:defRPr/>
            </a:pPr>
            <a:r>
              <a:rPr lang="en-US" smtClean="0">
                <a:solidFill>
                  <a:srgbClr val="003399"/>
                </a:solidFill>
              </a:rPr>
              <a:t>Coaching Method</a:t>
            </a:r>
          </a:p>
        </p:txBody>
      </p:sp>
      <p:sp>
        <p:nvSpPr>
          <p:cNvPr id="56323" name="Rectangle 3"/>
          <p:cNvSpPr>
            <a:spLocks noGrp="1" noChangeArrowheads="1"/>
          </p:cNvSpPr>
          <p:nvPr>
            <p:ph type="body" idx="1"/>
          </p:nvPr>
        </p:nvSpPr>
        <p:spPr>
          <a:xfrm>
            <a:off x="304800" y="1143000"/>
            <a:ext cx="8534400" cy="5410200"/>
          </a:xfrm>
        </p:spPr>
        <p:txBody>
          <a:bodyPr/>
          <a:lstStyle/>
          <a:p>
            <a:pPr eaLnBrk="1" hangingPunct="1">
              <a:lnSpc>
                <a:spcPct val="80000"/>
              </a:lnSpc>
              <a:buClr>
                <a:srgbClr val="003399"/>
              </a:buClr>
              <a:buFontTx/>
              <a:buChar char="•"/>
            </a:pPr>
            <a:r>
              <a:rPr lang="en-US" sz="2400" smtClean="0"/>
              <a:t>A coach assists and answers questions during the test</a:t>
            </a:r>
          </a:p>
          <a:p>
            <a:pPr eaLnBrk="1" hangingPunct="1">
              <a:lnSpc>
                <a:spcPct val="80000"/>
              </a:lnSpc>
              <a:buClr>
                <a:srgbClr val="003399"/>
              </a:buClr>
              <a:buFontTx/>
              <a:buChar char="•"/>
            </a:pPr>
            <a:endParaRPr lang="en-US" sz="2000" smtClean="0"/>
          </a:p>
          <a:p>
            <a:pPr eaLnBrk="1" hangingPunct="1">
              <a:lnSpc>
                <a:spcPct val="80000"/>
              </a:lnSpc>
              <a:buClr>
                <a:srgbClr val="003399"/>
              </a:buClr>
              <a:buFontTx/>
              <a:buChar char="•"/>
            </a:pPr>
            <a:r>
              <a:rPr lang="en-US" sz="2400" smtClean="0"/>
              <a:t>Normally focused on novice users and aimed at discovering the info needs of such users in order to provide better training and documentation, as well as possibly redesigning the interface to avoid the need for the questions.</a:t>
            </a:r>
          </a:p>
          <a:p>
            <a:pPr eaLnBrk="1" hangingPunct="1">
              <a:lnSpc>
                <a:spcPct val="80000"/>
              </a:lnSpc>
              <a:buClr>
                <a:srgbClr val="003399"/>
              </a:buClr>
              <a:buFontTx/>
              <a:buChar char="•"/>
            </a:pPr>
            <a:endParaRPr lang="en-US" sz="2000" smtClean="0"/>
          </a:p>
          <a:p>
            <a:pPr eaLnBrk="1" hangingPunct="1">
              <a:lnSpc>
                <a:spcPct val="80000"/>
              </a:lnSpc>
              <a:buClr>
                <a:srgbClr val="003399"/>
              </a:buClr>
              <a:buFontTx/>
              <a:buChar char="•"/>
            </a:pPr>
            <a:r>
              <a:rPr lang="en-US" sz="2400" smtClean="0"/>
              <a:t>More natural than thinking-aloud.  It has an advantage in cases where the test users are hard to come by.</a:t>
            </a:r>
          </a:p>
          <a:p>
            <a:pPr eaLnBrk="1" hangingPunct="1">
              <a:lnSpc>
                <a:spcPct val="80000"/>
              </a:lnSpc>
              <a:buClr>
                <a:srgbClr val="003399"/>
              </a:buClr>
              <a:buFontTx/>
              <a:buChar char="•"/>
            </a:pPr>
            <a:endParaRPr lang="en-US" sz="2000" smtClean="0"/>
          </a:p>
          <a:p>
            <a:pPr eaLnBrk="1" hangingPunct="1">
              <a:lnSpc>
                <a:spcPct val="80000"/>
              </a:lnSpc>
              <a:buClr>
                <a:srgbClr val="003399"/>
              </a:buClr>
              <a:buFontTx/>
              <a:buChar char="•"/>
            </a:pPr>
            <a:r>
              <a:rPr lang="en-US" sz="2400" smtClean="0"/>
              <a:t>Provides the test users tangible benefits in return for participating by giving them instruction on a a one-to-one basis.</a:t>
            </a:r>
          </a:p>
          <a:p>
            <a:pPr eaLnBrk="1" hangingPunct="1">
              <a:lnSpc>
                <a:spcPct val="80000"/>
              </a:lnSpc>
              <a:buClr>
                <a:srgbClr val="003399"/>
              </a:buClr>
              <a:buFontTx/>
              <a:buChar char="•"/>
            </a:pPr>
            <a:endParaRPr lang="en-US" sz="2000" smtClean="0"/>
          </a:p>
          <a:p>
            <a:pPr eaLnBrk="1" hangingPunct="1">
              <a:lnSpc>
                <a:spcPct val="80000"/>
              </a:lnSpc>
              <a:buClr>
                <a:srgbClr val="003399"/>
              </a:buClr>
              <a:buFontTx/>
              <a:buChar char="•"/>
            </a:pPr>
            <a:r>
              <a:rPr lang="en-US" sz="2400" smtClean="0"/>
              <a:t>May be used in cases where one wants expert users without having any available.  Coaching can bring novice users up to speed fairly rapidly.</a:t>
            </a:r>
          </a:p>
        </p:txBody>
      </p:sp>
    </p:spTree>
    <p:extLst>
      <p:ext uri="{BB962C8B-B14F-4D97-AF65-F5344CB8AC3E}">
        <p14:creationId xmlns:p14="http://schemas.microsoft.com/office/powerpoint/2010/main" val="3496336581"/>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4" name="Rectangle 4"/>
          <p:cNvSpPr>
            <a:spLocks noGrp="1" noChangeArrowheads="1"/>
          </p:cNvSpPr>
          <p:nvPr>
            <p:ph type="ctrTitle"/>
          </p:nvPr>
        </p:nvSpPr>
        <p:spPr/>
        <p:txBody>
          <a:bodyPr/>
          <a:lstStyle/>
          <a:p>
            <a:pPr eaLnBrk="1" hangingPunct="1">
              <a:defRPr/>
            </a:pPr>
            <a:r>
              <a:rPr lang="en-US" sz="3600" b="1" dirty="0" smtClean="0">
                <a:latin typeface="Broadway" pitchFamily="82" charset="0"/>
              </a:rPr>
              <a:t>Preparing The Test Materials</a:t>
            </a:r>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lstStyle/>
          <a:p>
            <a:pPr eaLnBrk="1" hangingPunct="1">
              <a:defRPr/>
            </a:pPr>
            <a:r>
              <a:rPr lang="en-US" smtClean="0"/>
              <a:t>Preparing The Test Materials</a:t>
            </a:r>
          </a:p>
        </p:txBody>
      </p:sp>
      <p:sp>
        <p:nvSpPr>
          <p:cNvPr id="4099" name="Rectangle 3"/>
          <p:cNvSpPr>
            <a:spLocks noGrp="1" noChangeArrowheads="1"/>
          </p:cNvSpPr>
          <p:nvPr>
            <p:ph type="body" idx="1"/>
          </p:nvPr>
        </p:nvSpPr>
        <p:spPr>
          <a:xfrm>
            <a:off x="381000" y="1447800"/>
            <a:ext cx="8382000" cy="4953000"/>
          </a:xfrm>
        </p:spPr>
        <p:txBody>
          <a:bodyPr/>
          <a:lstStyle/>
          <a:p>
            <a:pPr>
              <a:buFont typeface="Wingdings" pitchFamily="2" charset="2"/>
              <a:buChar char="§"/>
            </a:pPr>
            <a:r>
              <a:rPr lang="en-US" smtClean="0">
                <a:latin typeface="Times New Roman" pitchFamily="18" charset="0"/>
                <a:cs typeface="Times New Roman" pitchFamily="18" charset="0"/>
              </a:rPr>
              <a:t>Orientation script</a:t>
            </a:r>
          </a:p>
          <a:p>
            <a:pPr>
              <a:buFont typeface="Wingdings" pitchFamily="2" charset="2"/>
              <a:buChar char="§"/>
            </a:pPr>
            <a:endParaRPr lang="en-US" sz="600" smtClean="0">
              <a:latin typeface="Times New Roman" pitchFamily="18" charset="0"/>
              <a:cs typeface="Times New Roman" pitchFamily="18" charset="0"/>
            </a:endParaRPr>
          </a:p>
          <a:p>
            <a:pPr>
              <a:buFont typeface="Wingdings" pitchFamily="2" charset="2"/>
              <a:buChar char="§"/>
            </a:pPr>
            <a:r>
              <a:rPr lang="en-US" smtClean="0">
                <a:latin typeface="Times New Roman" pitchFamily="18" charset="0"/>
                <a:cs typeface="Times New Roman" pitchFamily="18" charset="0"/>
              </a:rPr>
              <a:t>Background questionnaire</a:t>
            </a:r>
          </a:p>
          <a:p>
            <a:pPr>
              <a:buFont typeface="Wingdings" pitchFamily="2" charset="2"/>
              <a:buChar char="§"/>
            </a:pPr>
            <a:endParaRPr lang="en-US" sz="600" smtClean="0">
              <a:latin typeface="Times New Roman" pitchFamily="18" charset="0"/>
              <a:cs typeface="Times New Roman" pitchFamily="18" charset="0"/>
            </a:endParaRPr>
          </a:p>
          <a:p>
            <a:pPr>
              <a:buFont typeface="Wingdings" pitchFamily="2" charset="2"/>
              <a:buChar char="§"/>
            </a:pPr>
            <a:r>
              <a:rPr lang="en-US" smtClean="0">
                <a:latin typeface="Times New Roman" pitchFamily="18" charset="0"/>
                <a:cs typeface="Times New Roman" pitchFamily="18" charset="0"/>
              </a:rPr>
              <a:t>Data collection instruments</a:t>
            </a:r>
          </a:p>
          <a:p>
            <a:pPr>
              <a:buFont typeface="Wingdings" pitchFamily="2" charset="2"/>
              <a:buChar char="§"/>
            </a:pPr>
            <a:endParaRPr lang="en-US" sz="600" smtClean="0">
              <a:latin typeface="Times New Roman" pitchFamily="18" charset="0"/>
              <a:cs typeface="Times New Roman" pitchFamily="18" charset="0"/>
            </a:endParaRPr>
          </a:p>
          <a:p>
            <a:pPr>
              <a:buFont typeface="Wingdings" pitchFamily="2" charset="2"/>
              <a:buChar char="§"/>
            </a:pPr>
            <a:r>
              <a:rPr lang="en-US" smtClean="0">
                <a:latin typeface="Times New Roman" pitchFamily="18" charset="0"/>
                <a:cs typeface="Times New Roman" pitchFamily="18" charset="0"/>
              </a:rPr>
              <a:t>Nondisclosure agreement and recording consent form</a:t>
            </a:r>
          </a:p>
          <a:p>
            <a:pPr>
              <a:buFont typeface="Wingdings" pitchFamily="2" charset="2"/>
              <a:buChar char="§"/>
            </a:pPr>
            <a:endParaRPr lang="en-US" sz="600" smtClean="0">
              <a:latin typeface="Times New Roman" pitchFamily="18" charset="0"/>
              <a:cs typeface="Times New Roman" pitchFamily="18" charset="0"/>
            </a:endParaRPr>
          </a:p>
          <a:p>
            <a:pPr>
              <a:buFont typeface="Wingdings" pitchFamily="2" charset="2"/>
              <a:buChar char="§"/>
            </a:pPr>
            <a:r>
              <a:rPr lang="en-US" smtClean="0">
                <a:latin typeface="Times New Roman" pitchFamily="18" charset="0"/>
                <a:cs typeface="Times New Roman" pitchFamily="18" charset="0"/>
              </a:rPr>
              <a:t>Pre-test questionnaire</a:t>
            </a:r>
          </a:p>
          <a:p>
            <a:pPr>
              <a:buFont typeface="Wingdings" pitchFamily="2" charset="2"/>
              <a:buChar char="§"/>
            </a:pPr>
            <a:endParaRPr lang="en-US" sz="600" smtClean="0">
              <a:latin typeface="Times New Roman" pitchFamily="18" charset="0"/>
              <a:cs typeface="Times New Roman" pitchFamily="18" charset="0"/>
            </a:endParaRPr>
          </a:p>
          <a:p>
            <a:pPr>
              <a:buFont typeface="Wingdings" pitchFamily="2" charset="2"/>
              <a:buChar char="§"/>
            </a:pPr>
            <a:r>
              <a:rPr lang="en-US" smtClean="0">
                <a:latin typeface="Times New Roman" pitchFamily="18" charset="0"/>
                <a:cs typeface="Times New Roman" pitchFamily="18" charset="0"/>
              </a:rPr>
              <a:t>Task scenarios</a:t>
            </a:r>
          </a:p>
          <a:p>
            <a:pPr>
              <a:buFont typeface="Wingdings" pitchFamily="2" charset="2"/>
              <a:buChar char="§"/>
            </a:pPr>
            <a:endParaRPr lang="en-US" sz="600" smtClean="0">
              <a:latin typeface="Times New Roman" pitchFamily="18" charset="0"/>
              <a:cs typeface="Times New Roman" pitchFamily="18" charset="0"/>
            </a:endParaRPr>
          </a:p>
          <a:p>
            <a:pPr>
              <a:buFont typeface="Wingdings" pitchFamily="2" charset="2"/>
              <a:buChar char="§"/>
            </a:pPr>
            <a:r>
              <a:rPr lang="en-US" smtClean="0">
                <a:latin typeface="Times New Roman" pitchFamily="18" charset="0"/>
                <a:cs typeface="Times New Roman" pitchFamily="18" charset="0"/>
              </a:rPr>
              <a:t>Post-test questionnaire</a:t>
            </a:r>
          </a:p>
          <a:p>
            <a:pPr>
              <a:buFont typeface="Wingdings" pitchFamily="2" charset="2"/>
              <a:buChar char="§"/>
            </a:pPr>
            <a:endParaRPr lang="en-US" sz="600" smtClean="0">
              <a:latin typeface="Times New Roman" pitchFamily="18" charset="0"/>
              <a:cs typeface="Times New Roman" pitchFamily="18" charset="0"/>
            </a:endParaRPr>
          </a:p>
          <a:p>
            <a:pPr>
              <a:buFont typeface="Wingdings" pitchFamily="2" charset="2"/>
              <a:buChar char="§"/>
            </a:pPr>
            <a:r>
              <a:rPr lang="en-US" smtClean="0">
                <a:latin typeface="Times New Roman" pitchFamily="18" charset="0"/>
                <a:cs typeface="Times New Roman" pitchFamily="18" charset="0"/>
              </a:rPr>
              <a:t>Debriefing topics guide</a:t>
            </a:r>
          </a:p>
        </p:txBody>
      </p:sp>
    </p:spTree>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p:txBody>
          <a:bodyPr/>
          <a:lstStyle/>
          <a:p>
            <a:pPr eaLnBrk="1" hangingPunct="1">
              <a:defRPr/>
            </a:pPr>
            <a:r>
              <a:rPr lang="en-US" sz="3600" b="1" dirty="0" smtClean="0">
                <a:solidFill>
                  <a:srgbClr val="414161"/>
                </a:solidFill>
              </a:rPr>
              <a:t>Guidelines for Observers</a:t>
            </a:r>
          </a:p>
        </p:txBody>
      </p:sp>
      <p:sp>
        <p:nvSpPr>
          <p:cNvPr id="6147" name="Rectangle 3"/>
          <p:cNvSpPr>
            <a:spLocks noGrp="1" noChangeArrowheads="1"/>
          </p:cNvSpPr>
          <p:nvPr>
            <p:ph type="body" idx="1"/>
          </p:nvPr>
        </p:nvSpPr>
        <p:spPr>
          <a:xfrm>
            <a:off x="381000" y="1295400"/>
            <a:ext cx="8763000" cy="5562600"/>
          </a:xfrm>
        </p:spPr>
        <p:txBody>
          <a:bodyPr/>
          <a:lstStyle/>
          <a:p>
            <a:pPr>
              <a:buFont typeface="Arial" charset="0"/>
              <a:buChar char="•"/>
            </a:pPr>
            <a:r>
              <a:rPr lang="en-US" sz="2400" dirty="0" smtClean="0">
                <a:latin typeface="Times New Roman" pitchFamily="18" charset="0"/>
                <a:cs typeface="Times New Roman" pitchFamily="18" charset="0"/>
              </a:rPr>
              <a:t>Arrive before the Session Is Scheduled to Start. </a:t>
            </a:r>
          </a:p>
          <a:p>
            <a:pPr>
              <a:buFont typeface="Arial" charset="0"/>
              <a:buChar char="•"/>
            </a:pPr>
            <a:endParaRPr lang="en-US" sz="800" dirty="0" smtClean="0">
              <a:latin typeface="Times New Roman" pitchFamily="18" charset="0"/>
              <a:cs typeface="Times New Roman" pitchFamily="18" charset="0"/>
            </a:endParaRPr>
          </a:p>
          <a:p>
            <a:pPr>
              <a:buFont typeface="Arial" charset="0"/>
              <a:buChar char="•"/>
            </a:pPr>
            <a:r>
              <a:rPr lang="en-US" sz="2400" dirty="0" smtClean="0">
                <a:latin typeface="Times New Roman" pitchFamily="18" charset="0"/>
                <a:cs typeface="Times New Roman" pitchFamily="18" charset="0"/>
              </a:rPr>
              <a:t>You Must Stay for the Duration. </a:t>
            </a:r>
          </a:p>
          <a:p>
            <a:pPr>
              <a:buFont typeface="Arial" charset="0"/>
              <a:buChar char="•"/>
            </a:pPr>
            <a:endParaRPr lang="en-US" sz="800" dirty="0" smtClean="0">
              <a:latin typeface="Times New Roman" pitchFamily="18" charset="0"/>
              <a:cs typeface="Times New Roman" pitchFamily="18" charset="0"/>
            </a:endParaRPr>
          </a:p>
          <a:p>
            <a:pPr>
              <a:buFont typeface="Arial" charset="0"/>
              <a:buChar char="•"/>
            </a:pPr>
            <a:r>
              <a:rPr lang="en-US" sz="2400" dirty="0" smtClean="0">
                <a:latin typeface="Times New Roman" pitchFamily="18" charset="0"/>
                <a:cs typeface="Times New Roman" pitchFamily="18" charset="0"/>
              </a:rPr>
              <a:t>Turn off Your cell Phone or Leave It at Your Desk. </a:t>
            </a:r>
          </a:p>
          <a:p>
            <a:pPr>
              <a:buFont typeface="Arial" charset="0"/>
              <a:buChar char="•"/>
            </a:pPr>
            <a:endParaRPr lang="en-US" sz="800" dirty="0" smtClean="0">
              <a:latin typeface="Times New Roman" pitchFamily="18" charset="0"/>
              <a:cs typeface="Times New Roman" pitchFamily="18" charset="0"/>
            </a:endParaRPr>
          </a:p>
          <a:p>
            <a:pPr>
              <a:buFont typeface="Arial" charset="0"/>
              <a:buChar char="•"/>
            </a:pPr>
            <a:r>
              <a:rPr lang="en-US" sz="2400" dirty="0" smtClean="0">
                <a:latin typeface="Times New Roman" pitchFamily="18" charset="0"/>
                <a:cs typeface="Times New Roman" pitchFamily="18" charset="0"/>
              </a:rPr>
              <a:t>No Laughing,  Grunting,  </a:t>
            </a:r>
            <a:r>
              <a:rPr lang="en-US" sz="2400" i="1" dirty="0" smtClean="0">
                <a:latin typeface="Times New Roman" pitchFamily="18" charset="0"/>
                <a:cs typeface="Times New Roman" pitchFamily="18" charset="0"/>
              </a:rPr>
              <a:t>Aha-</a:t>
            </a:r>
            <a:r>
              <a:rPr lang="en-US" sz="2400" i="1" dirty="0" err="1" smtClean="0">
                <a:latin typeface="Times New Roman" pitchFamily="18" charset="0"/>
                <a:cs typeface="Times New Roman" pitchFamily="18" charset="0"/>
              </a:rPr>
              <a:t>ing</a:t>
            </a:r>
            <a:r>
              <a:rPr lang="en-US" sz="2400" dirty="0" smtClean="0">
                <a:latin typeface="Times New Roman" pitchFamily="18" charset="0"/>
                <a:cs typeface="Times New Roman" pitchFamily="18" charset="0"/>
              </a:rPr>
              <a:t>,  or Distracting Body Language </a:t>
            </a:r>
          </a:p>
          <a:p>
            <a:pPr>
              <a:buFont typeface="Arial" charset="0"/>
              <a:buChar char="•"/>
            </a:pPr>
            <a:endParaRPr lang="en-US" sz="800" dirty="0" smtClean="0">
              <a:latin typeface="Times New Roman" pitchFamily="18" charset="0"/>
              <a:cs typeface="Times New Roman" pitchFamily="18" charset="0"/>
            </a:endParaRPr>
          </a:p>
          <a:p>
            <a:pPr>
              <a:buFont typeface="Arial" charset="0"/>
              <a:buChar char="•"/>
            </a:pPr>
            <a:r>
              <a:rPr lang="en-US" sz="2400" dirty="0" smtClean="0">
                <a:latin typeface="Times New Roman" pitchFamily="18" charset="0"/>
                <a:cs typeface="Times New Roman" pitchFamily="18" charset="0"/>
              </a:rPr>
              <a:t>Ask Open-Ended Questions </a:t>
            </a:r>
            <a:endParaRPr lang="en-US" sz="2000" dirty="0" smtClean="0">
              <a:latin typeface="Times New Roman" pitchFamily="18" charset="0"/>
              <a:cs typeface="Times New Roman" pitchFamily="18" charset="0"/>
            </a:endParaRPr>
          </a:p>
          <a:p>
            <a:pPr lvl="1">
              <a:buFont typeface="Arial" charset="0"/>
              <a:buChar char="•"/>
            </a:pPr>
            <a:r>
              <a:rPr lang="en-US" sz="2000" dirty="0" smtClean="0">
                <a:latin typeface="Times New Roman" pitchFamily="18" charset="0"/>
                <a:cs typeface="Times New Roman" pitchFamily="18" charset="0"/>
              </a:rPr>
              <a:t>About</a:t>
            </a:r>
            <a:r>
              <a:rPr lang="en-US" sz="2800" dirty="0" smtClean="0">
                <a:latin typeface="Times New Roman" pitchFamily="18" charset="0"/>
                <a:cs typeface="Times New Roman" pitchFamily="18" charset="0"/>
              </a:rPr>
              <a:t> </a:t>
            </a:r>
            <a:r>
              <a:rPr lang="en-US" sz="2000" dirty="0" smtClean="0">
                <a:latin typeface="Times New Roman" pitchFamily="18" charset="0"/>
                <a:cs typeface="Times New Roman" pitchFamily="18" charset="0"/>
              </a:rPr>
              <a:t>what happened in the session when invited by the moderator to do so.</a:t>
            </a:r>
          </a:p>
          <a:p>
            <a:pPr lvl="1">
              <a:buFont typeface="Arial" charset="0"/>
              <a:buChar char="•"/>
            </a:pPr>
            <a:r>
              <a:rPr lang="en-US" sz="2000" dirty="0" smtClean="0">
                <a:latin typeface="Times New Roman" pitchFamily="18" charset="0"/>
                <a:cs typeface="Times New Roman" pitchFamily="18" charset="0"/>
              </a:rPr>
              <a:t>Don’t offer design or feature alternatives. </a:t>
            </a:r>
          </a:p>
          <a:p>
            <a:pPr lvl="1">
              <a:buFont typeface="Arial" charset="0"/>
              <a:buChar char="•"/>
            </a:pPr>
            <a:r>
              <a:rPr lang="en-US" sz="2000" dirty="0" smtClean="0">
                <a:latin typeface="Times New Roman" pitchFamily="18" charset="0"/>
                <a:cs typeface="Times New Roman" pitchFamily="18" charset="0"/>
              </a:rPr>
              <a:t>Avoid asking about preferences or opinions.</a:t>
            </a:r>
            <a:endParaRPr lang="en-US" sz="2800" dirty="0" smtClean="0">
              <a:latin typeface="Times New Roman" pitchFamily="18" charset="0"/>
              <a:cs typeface="Times New Roman" pitchFamily="18" charset="0"/>
            </a:endParaRPr>
          </a:p>
          <a:p>
            <a:pPr>
              <a:buFont typeface="Arial" charset="0"/>
              <a:buChar char="•"/>
            </a:pPr>
            <a:endParaRPr lang="en-US" sz="800" dirty="0" smtClean="0">
              <a:latin typeface="Times New Roman" pitchFamily="18" charset="0"/>
              <a:cs typeface="Times New Roman" pitchFamily="18" charset="0"/>
            </a:endParaRPr>
          </a:p>
          <a:p>
            <a:pPr>
              <a:buFont typeface="Arial" charset="0"/>
              <a:buChar char="•"/>
            </a:pPr>
            <a:r>
              <a:rPr lang="en-US" sz="2400" dirty="0" smtClean="0">
                <a:latin typeface="Times New Roman" pitchFamily="18" charset="0"/>
                <a:cs typeface="Times New Roman" pitchFamily="18" charset="0"/>
              </a:rPr>
              <a:t>Keep the Participant’s Identity Confidential</a:t>
            </a:r>
            <a:r>
              <a:rPr lang="en-US" sz="2000" dirty="0" smtClean="0">
                <a:latin typeface="Times New Roman" pitchFamily="18" charset="0"/>
                <a:cs typeface="Times New Roman" pitchFamily="18" charset="0"/>
              </a:rPr>
              <a:t>. </a:t>
            </a:r>
          </a:p>
        </p:txBody>
      </p:sp>
    </p:spTree>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a:xfrm>
            <a:off x="1143000" y="228600"/>
            <a:ext cx="7620000" cy="700088"/>
          </a:xfrm>
        </p:spPr>
        <p:txBody>
          <a:bodyPr/>
          <a:lstStyle/>
          <a:p>
            <a:pPr eaLnBrk="1" hangingPunct="1">
              <a:defRPr/>
            </a:pPr>
            <a:r>
              <a:rPr lang="en-US" b="1" dirty="0" smtClean="0">
                <a:solidFill>
                  <a:srgbClr val="003300"/>
                </a:solidFill>
              </a:rPr>
              <a:t>Orientation Script - Guidelines</a:t>
            </a:r>
          </a:p>
        </p:txBody>
      </p:sp>
      <p:sp>
        <p:nvSpPr>
          <p:cNvPr id="17411" name="Rectangle 3"/>
          <p:cNvSpPr>
            <a:spLocks noGrp="1" noChangeArrowheads="1"/>
          </p:cNvSpPr>
          <p:nvPr>
            <p:ph type="body" idx="1"/>
          </p:nvPr>
        </p:nvSpPr>
        <p:spPr>
          <a:xfrm>
            <a:off x="381000" y="1371600"/>
            <a:ext cx="8458200" cy="4876800"/>
          </a:xfrm>
        </p:spPr>
        <p:txBody>
          <a:bodyPr/>
          <a:lstStyle/>
          <a:p>
            <a:pPr eaLnBrk="1" hangingPunct="1">
              <a:lnSpc>
                <a:spcPct val="90000"/>
              </a:lnSpc>
              <a:buClr>
                <a:srgbClr val="003300"/>
              </a:buClr>
              <a:buSzTx/>
              <a:buFontTx/>
              <a:buChar char="•"/>
              <a:defRPr/>
            </a:pPr>
            <a:r>
              <a:rPr lang="en-US" sz="2400" dirty="0" smtClean="0">
                <a:latin typeface="Times New Roman" pitchFamily="18" charset="0"/>
                <a:cs typeface="Times New Roman" pitchFamily="18" charset="0"/>
              </a:rPr>
              <a:t>Describes what will happen during a test session.</a:t>
            </a:r>
          </a:p>
          <a:p>
            <a:pPr eaLnBrk="1" hangingPunct="1">
              <a:lnSpc>
                <a:spcPct val="90000"/>
              </a:lnSpc>
              <a:buClr>
                <a:srgbClr val="003300"/>
              </a:buClr>
              <a:buSzTx/>
              <a:buFontTx/>
              <a:buChar char="•"/>
              <a:defRPr/>
            </a:pPr>
            <a:endParaRPr lang="en-US" sz="1200" dirty="0" smtClean="0">
              <a:latin typeface="Times New Roman" pitchFamily="18" charset="0"/>
              <a:cs typeface="Times New Roman" pitchFamily="18" charset="0"/>
            </a:endParaRPr>
          </a:p>
          <a:p>
            <a:pPr eaLnBrk="1" hangingPunct="1">
              <a:lnSpc>
                <a:spcPct val="90000"/>
              </a:lnSpc>
              <a:buClr>
                <a:srgbClr val="003300"/>
              </a:buClr>
              <a:buSzTx/>
              <a:buFontTx/>
              <a:buChar char="•"/>
              <a:defRPr/>
            </a:pPr>
            <a:r>
              <a:rPr lang="en-US" sz="2400" dirty="0" smtClean="0">
                <a:latin typeface="Times New Roman" pitchFamily="18" charset="0"/>
                <a:cs typeface="Times New Roman" pitchFamily="18" charset="0"/>
              </a:rPr>
              <a:t>Intended to put participants at ease.</a:t>
            </a:r>
          </a:p>
          <a:p>
            <a:pPr eaLnBrk="1" hangingPunct="1">
              <a:lnSpc>
                <a:spcPct val="90000"/>
              </a:lnSpc>
              <a:buClr>
                <a:srgbClr val="003300"/>
              </a:buClr>
              <a:buSzTx/>
              <a:buFontTx/>
              <a:buChar char="•"/>
              <a:defRPr/>
            </a:pPr>
            <a:endParaRPr lang="en-US" sz="1200" dirty="0" smtClean="0">
              <a:latin typeface="Times New Roman" pitchFamily="18" charset="0"/>
              <a:cs typeface="Times New Roman" pitchFamily="18" charset="0"/>
            </a:endParaRPr>
          </a:p>
          <a:p>
            <a:pPr eaLnBrk="1" hangingPunct="1">
              <a:lnSpc>
                <a:spcPct val="90000"/>
              </a:lnSpc>
              <a:buClr>
                <a:srgbClr val="003300"/>
              </a:buClr>
              <a:buSzTx/>
              <a:buFontTx/>
              <a:buChar char="•"/>
              <a:defRPr/>
            </a:pPr>
            <a:r>
              <a:rPr lang="en-US" sz="2400" dirty="0" smtClean="0">
                <a:latin typeface="Times New Roman" pitchFamily="18" charset="0"/>
                <a:cs typeface="Times New Roman" pitchFamily="18" charset="0"/>
              </a:rPr>
              <a:t>Inform participants what they will be doing.</a:t>
            </a:r>
          </a:p>
          <a:p>
            <a:pPr eaLnBrk="1" hangingPunct="1">
              <a:lnSpc>
                <a:spcPct val="90000"/>
              </a:lnSpc>
              <a:buClr>
                <a:srgbClr val="003300"/>
              </a:buClr>
              <a:buSzTx/>
              <a:buFontTx/>
              <a:buChar char="•"/>
              <a:defRPr/>
            </a:pPr>
            <a:endParaRPr lang="en-US" sz="1200" dirty="0" smtClean="0">
              <a:latin typeface="Times New Roman" pitchFamily="18" charset="0"/>
              <a:cs typeface="Times New Roman" pitchFamily="18" charset="0"/>
            </a:endParaRPr>
          </a:p>
          <a:p>
            <a:pPr eaLnBrk="1" hangingPunct="1">
              <a:lnSpc>
                <a:spcPct val="90000"/>
              </a:lnSpc>
              <a:buClr>
                <a:srgbClr val="003300"/>
              </a:buClr>
              <a:buSzTx/>
              <a:buFontTx/>
              <a:buChar char="•"/>
              <a:defRPr/>
            </a:pPr>
            <a:r>
              <a:rPr lang="en-US" sz="2400" dirty="0" smtClean="0">
                <a:effectLst>
                  <a:outerShdw blurRad="38100" dist="38100" dir="2700000" algn="tl">
                    <a:srgbClr val="000000">
                      <a:alpha val="43137"/>
                    </a:srgbClr>
                  </a:outerShdw>
                </a:effectLst>
                <a:latin typeface="Times New Roman" pitchFamily="18" charset="0"/>
                <a:cs typeface="Times New Roman" pitchFamily="18" charset="0"/>
              </a:rPr>
              <a:t>Reinforce that the product and not the participant is being tested</a:t>
            </a:r>
          </a:p>
          <a:p>
            <a:pPr eaLnBrk="1" hangingPunct="1">
              <a:lnSpc>
                <a:spcPct val="90000"/>
              </a:lnSpc>
              <a:buClr>
                <a:srgbClr val="003300"/>
              </a:buClr>
              <a:buSzTx/>
              <a:buFontTx/>
              <a:buChar char="•"/>
              <a:defRPr/>
            </a:pPr>
            <a:endParaRPr lang="en-US" sz="800" dirty="0">
              <a:effectLst>
                <a:outerShdw blurRad="38100" dist="38100" dir="2700000" algn="tl">
                  <a:srgbClr val="000000">
                    <a:alpha val="43137"/>
                  </a:srgbClr>
                </a:outerShdw>
              </a:effectLst>
              <a:latin typeface="Times New Roman" pitchFamily="18" charset="0"/>
              <a:cs typeface="Times New Roman" pitchFamily="18" charset="0"/>
            </a:endParaRPr>
          </a:p>
          <a:p>
            <a:pPr eaLnBrk="1" hangingPunct="1">
              <a:lnSpc>
                <a:spcPct val="90000"/>
              </a:lnSpc>
              <a:buClr>
                <a:srgbClr val="003300"/>
              </a:buClr>
              <a:buSzTx/>
              <a:buFontTx/>
              <a:buChar char="•"/>
            </a:pPr>
            <a:r>
              <a:rPr lang="en-US" sz="2400" dirty="0">
                <a:latin typeface="Times New Roman" pitchFamily="18" charset="0"/>
                <a:cs typeface="Times New Roman" pitchFamily="18" charset="0"/>
              </a:rPr>
              <a:t>Keep the tone professional, but friendly.</a:t>
            </a:r>
          </a:p>
          <a:p>
            <a:pPr eaLnBrk="1" hangingPunct="1">
              <a:lnSpc>
                <a:spcPct val="90000"/>
              </a:lnSpc>
              <a:buClr>
                <a:srgbClr val="003300"/>
              </a:buClr>
              <a:buSzTx/>
              <a:buFontTx/>
              <a:buChar char="•"/>
            </a:pPr>
            <a:endParaRPr lang="en-US" sz="800" dirty="0">
              <a:latin typeface="Times New Roman" pitchFamily="18" charset="0"/>
              <a:cs typeface="Times New Roman" pitchFamily="18" charset="0"/>
            </a:endParaRPr>
          </a:p>
          <a:p>
            <a:pPr eaLnBrk="1" hangingPunct="1">
              <a:lnSpc>
                <a:spcPct val="90000"/>
              </a:lnSpc>
              <a:buClr>
                <a:srgbClr val="003300"/>
              </a:buClr>
              <a:buSzTx/>
              <a:buFontTx/>
              <a:buChar char="•"/>
            </a:pPr>
            <a:r>
              <a:rPr lang="en-US" sz="2400" dirty="0">
                <a:latin typeface="Times New Roman" pitchFamily="18" charset="0"/>
                <a:cs typeface="Times New Roman" pitchFamily="18" charset="0"/>
              </a:rPr>
              <a:t>Usually limited to a few paragraphs.</a:t>
            </a:r>
          </a:p>
          <a:p>
            <a:pPr eaLnBrk="1" hangingPunct="1">
              <a:lnSpc>
                <a:spcPct val="90000"/>
              </a:lnSpc>
              <a:buClr>
                <a:srgbClr val="003300"/>
              </a:buClr>
              <a:buSzTx/>
              <a:buFontTx/>
              <a:buChar char="•"/>
            </a:pPr>
            <a:endParaRPr lang="en-US" sz="800" dirty="0">
              <a:latin typeface="Times New Roman" pitchFamily="18" charset="0"/>
              <a:cs typeface="Times New Roman" pitchFamily="18" charset="0"/>
            </a:endParaRPr>
          </a:p>
          <a:p>
            <a:pPr eaLnBrk="1" hangingPunct="1">
              <a:lnSpc>
                <a:spcPct val="90000"/>
              </a:lnSpc>
              <a:buClr>
                <a:srgbClr val="003300"/>
              </a:buClr>
              <a:buSzTx/>
              <a:buFontTx/>
              <a:buChar char="•"/>
            </a:pPr>
            <a:r>
              <a:rPr lang="en-US" sz="2400" dirty="0">
                <a:latin typeface="Times New Roman" pitchFamily="18" charset="0"/>
                <a:cs typeface="Times New Roman" pitchFamily="18" charset="0"/>
              </a:rPr>
              <a:t>R</a:t>
            </a:r>
            <a:r>
              <a:rPr lang="en-US" sz="2400" dirty="0" smtClean="0">
                <a:latin typeface="Times New Roman" pitchFamily="18" charset="0"/>
                <a:cs typeface="Times New Roman" pitchFamily="18" charset="0"/>
              </a:rPr>
              <a:t>ead </a:t>
            </a:r>
            <a:r>
              <a:rPr lang="en-US" sz="2400" dirty="0">
                <a:latin typeface="Times New Roman" pitchFamily="18" charset="0"/>
                <a:cs typeface="Times New Roman" pitchFamily="18" charset="0"/>
              </a:rPr>
              <a:t>the script to each participant </a:t>
            </a:r>
            <a:r>
              <a:rPr lang="en-US" sz="2400" dirty="0" smtClean="0">
                <a:latin typeface="Times New Roman" pitchFamily="18" charset="0"/>
                <a:cs typeface="Times New Roman" pitchFamily="18" charset="0"/>
              </a:rPr>
              <a:t>verbatim (bullets, checklists).</a:t>
            </a:r>
            <a:endParaRPr lang="en-US" sz="2400" dirty="0">
              <a:latin typeface="Times New Roman" pitchFamily="18" charset="0"/>
              <a:cs typeface="Times New Roman" pitchFamily="18" charset="0"/>
            </a:endParaRPr>
          </a:p>
          <a:p>
            <a:pPr eaLnBrk="1" hangingPunct="1">
              <a:lnSpc>
                <a:spcPct val="90000"/>
              </a:lnSpc>
              <a:buClr>
                <a:srgbClr val="003300"/>
              </a:buClr>
              <a:buSzTx/>
              <a:buFontTx/>
              <a:buChar char="•"/>
              <a:defRPr/>
            </a:pPr>
            <a:endParaRPr lang="en-US" sz="2400" dirty="0" smtClean="0">
              <a:effectLst>
                <a:outerShdw blurRad="38100" dist="38100" dir="2700000" algn="tl">
                  <a:srgbClr val="000000">
                    <a:alpha val="43137"/>
                  </a:srgbClr>
                </a:outerShdw>
              </a:effectLst>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p:txBody>
          <a:bodyPr/>
          <a:lstStyle/>
          <a:p>
            <a:pPr eaLnBrk="1" hangingPunct="1">
              <a:defRPr/>
            </a:pPr>
            <a:r>
              <a:rPr lang="en-US" sz="2800" dirty="0" smtClean="0">
                <a:solidFill>
                  <a:srgbClr val="003300"/>
                </a:solidFill>
              </a:rPr>
              <a:t>Orientation Script</a:t>
            </a:r>
            <a:r>
              <a:rPr lang="en-US" sz="3600" dirty="0" smtClean="0">
                <a:solidFill>
                  <a:srgbClr val="003300"/>
                </a:solidFill>
              </a:rPr>
              <a:t> </a:t>
            </a:r>
            <a:r>
              <a:rPr lang="en-US" dirty="0" smtClean="0">
                <a:solidFill>
                  <a:srgbClr val="003300"/>
                </a:solidFill>
              </a:rPr>
              <a:t>- </a:t>
            </a:r>
            <a:r>
              <a:rPr lang="en-US" sz="4000" b="1" dirty="0" smtClean="0">
                <a:solidFill>
                  <a:srgbClr val="003300"/>
                </a:solidFill>
              </a:rPr>
              <a:t>Contents</a:t>
            </a:r>
            <a:endParaRPr lang="en-US" b="1" dirty="0" smtClean="0">
              <a:solidFill>
                <a:srgbClr val="003300"/>
              </a:solidFill>
            </a:endParaRPr>
          </a:p>
        </p:txBody>
      </p:sp>
      <p:sp>
        <p:nvSpPr>
          <p:cNvPr id="9219" name="Rectangle 3"/>
          <p:cNvSpPr>
            <a:spLocks noGrp="1" noChangeArrowheads="1"/>
          </p:cNvSpPr>
          <p:nvPr>
            <p:ph type="body" idx="1"/>
          </p:nvPr>
        </p:nvSpPr>
        <p:spPr>
          <a:xfrm>
            <a:off x="228600" y="1295400"/>
            <a:ext cx="8686800" cy="5257800"/>
          </a:xfrm>
        </p:spPr>
        <p:txBody>
          <a:bodyPr/>
          <a:lstStyle/>
          <a:p>
            <a:pPr marL="381000" indent="-381000" eaLnBrk="1" hangingPunct="1">
              <a:lnSpc>
                <a:spcPct val="90000"/>
              </a:lnSpc>
              <a:buClr>
                <a:srgbClr val="003300"/>
              </a:buClr>
              <a:buSzPct val="90000"/>
              <a:buFont typeface="Wingdings" pitchFamily="2" charset="2"/>
              <a:buAutoNum type="arabicPeriod"/>
            </a:pPr>
            <a:r>
              <a:rPr lang="en-US" sz="2000" dirty="0" smtClean="0">
                <a:latin typeface="Times New Roman" panose="02020603050405020304" pitchFamily="18" charset="0"/>
                <a:cs typeface="Times New Roman" panose="02020603050405020304" pitchFamily="18" charset="0"/>
              </a:rPr>
              <a:t>Make introductions and explain roles.</a:t>
            </a:r>
            <a:r>
              <a:rPr lang="en-US" sz="1800" dirty="0" smtClean="0">
                <a:latin typeface="Times New Roman" panose="02020603050405020304" pitchFamily="18" charset="0"/>
                <a:cs typeface="Times New Roman" panose="02020603050405020304" pitchFamily="18" charset="0"/>
              </a:rPr>
              <a:t> </a:t>
            </a:r>
            <a:r>
              <a:rPr lang="en-US" sz="1800" b="1" dirty="0" smtClean="0">
                <a:latin typeface="Times New Roman" panose="02020603050405020304" pitchFamily="18" charset="0"/>
                <a:cs typeface="Times New Roman" panose="02020603050405020304" pitchFamily="18" charset="0"/>
              </a:rPr>
              <a:t>(Never volunteer that any of you have worked on the development of the product!)</a:t>
            </a:r>
          </a:p>
          <a:p>
            <a:pPr marL="381000" indent="-381000" eaLnBrk="1" hangingPunct="1">
              <a:lnSpc>
                <a:spcPct val="90000"/>
              </a:lnSpc>
              <a:buClr>
                <a:srgbClr val="003300"/>
              </a:buClr>
              <a:buSzPct val="90000"/>
              <a:buFont typeface="Wingdings" pitchFamily="2" charset="2"/>
              <a:buAutoNum type="arabicPeriod"/>
            </a:pPr>
            <a:endParaRPr lang="en-US" sz="1400" dirty="0" smtClean="0">
              <a:latin typeface="Times New Roman" panose="02020603050405020304" pitchFamily="18" charset="0"/>
              <a:cs typeface="Times New Roman" panose="02020603050405020304" pitchFamily="18" charset="0"/>
            </a:endParaRPr>
          </a:p>
          <a:p>
            <a:pPr marL="381000" indent="-381000" eaLnBrk="1" hangingPunct="1">
              <a:lnSpc>
                <a:spcPct val="90000"/>
              </a:lnSpc>
              <a:buClr>
                <a:srgbClr val="003300"/>
              </a:buClr>
              <a:buSzPct val="90000"/>
              <a:buFont typeface="Wingdings" pitchFamily="2" charset="2"/>
              <a:buAutoNum type="arabicPeriod"/>
            </a:pPr>
            <a:r>
              <a:rPr lang="en-US" sz="2000" dirty="0" smtClean="0">
                <a:latin typeface="Times New Roman" panose="02020603050405020304" pitchFamily="18" charset="0"/>
                <a:cs typeface="Times New Roman" panose="02020603050405020304" pitchFamily="18" charset="0"/>
              </a:rPr>
              <a:t>Offer refreshments</a:t>
            </a:r>
          </a:p>
          <a:p>
            <a:pPr marL="381000" indent="-381000" eaLnBrk="1" hangingPunct="1">
              <a:lnSpc>
                <a:spcPct val="90000"/>
              </a:lnSpc>
              <a:buClr>
                <a:srgbClr val="003300"/>
              </a:buClr>
              <a:buSzPct val="90000"/>
              <a:buFont typeface="Wingdings" pitchFamily="2" charset="2"/>
              <a:buAutoNum type="arabicPeriod"/>
            </a:pPr>
            <a:endParaRPr lang="en-US" sz="1400" dirty="0" smtClean="0">
              <a:latin typeface="Times New Roman" panose="02020603050405020304" pitchFamily="18" charset="0"/>
              <a:cs typeface="Times New Roman" panose="02020603050405020304" pitchFamily="18" charset="0"/>
            </a:endParaRPr>
          </a:p>
          <a:p>
            <a:pPr marL="381000" indent="-381000" eaLnBrk="1" hangingPunct="1">
              <a:lnSpc>
                <a:spcPct val="90000"/>
              </a:lnSpc>
              <a:buClr>
                <a:srgbClr val="003300"/>
              </a:buClr>
              <a:buSzPct val="90000"/>
              <a:buFont typeface="Wingdings" pitchFamily="2" charset="2"/>
              <a:buAutoNum type="arabicPeriod"/>
            </a:pPr>
            <a:r>
              <a:rPr lang="en-US" sz="2000" dirty="0" smtClean="0">
                <a:latin typeface="Times New Roman" panose="02020603050405020304" pitchFamily="18" charset="0"/>
                <a:cs typeface="Times New Roman" panose="02020603050405020304" pitchFamily="18" charset="0"/>
              </a:rPr>
              <a:t>Explain why they are there and express appreciation</a:t>
            </a:r>
          </a:p>
          <a:p>
            <a:pPr marL="381000" indent="-381000" eaLnBrk="1" hangingPunct="1">
              <a:lnSpc>
                <a:spcPct val="90000"/>
              </a:lnSpc>
              <a:buClr>
                <a:srgbClr val="003300"/>
              </a:buClr>
              <a:buSzPct val="90000"/>
              <a:buFont typeface="Wingdings" pitchFamily="2" charset="2"/>
              <a:buAutoNum type="arabicPeriod"/>
            </a:pPr>
            <a:endParaRPr lang="en-US" sz="1400" dirty="0" smtClean="0">
              <a:latin typeface="Times New Roman" panose="02020603050405020304" pitchFamily="18" charset="0"/>
              <a:cs typeface="Times New Roman" panose="02020603050405020304" pitchFamily="18" charset="0"/>
            </a:endParaRPr>
          </a:p>
          <a:p>
            <a:pPr marL="381000" indent="-381000" eaLnBrk="1" hangingPunct="1">
              <a:lnSpc>
                <a:spcPct val="90000"/>
              </a:lnSpc>
              <a:buClr>
                <a:srgbClr val="003300"/>
              </a:buClr>
              <a:buSzPct val="90000"/>
              <a:buFont typeface="Wingdings" pitchFamily="2" charset="2"/>
              <a:buAutoNum type="arabicPeriod"/>
            </a:pPr>
            <a:r>
              <a:rPr lang="en-US" sz="2000" dirty="0" smtClean="0">
                <a:latin typeface="Times New Roman" panose="02020603050405020304" pitchFamily="18" charset="0"/>
                <a:cs typeface="Times New Roman" panose="02020603050405020304" pitchFamily="18" charset="0"/>
              </a:rPr>
              <a:t>Describe the testing setup </a:t>
            </a:r>
            <a:r>
              <a:rPr lang="en-US" sz="1800" dirty="0" smtClean="0">
                <a:latin typeface="Times New Roman" panose="02020603050405020304" pitchFamily="18" charset="0"/>
                <a:cs typeface="Times New Roman" panose="02020603050405020304" pitchFamily="18" charset="0"/>
              </a:rPr>
              <a:t>(one-way mirrors, videotapes)</a:t>
            </a:r>
          </a:p>
          <a:p>
            <a:pPr marL="381000" indent="-381000" eaLnBrk="1" hangingPunct="1">
              <a:lnSpc>
                <a:spcPct val="90000"/>
              </a:lnSpc>
              <a:buClr>
                <a:srgbClr val="003300"/>
              </a:buClr>
              <a:buSzPct val="90000"/>
              <a:buFont typeface="Wingdings" pitchFamily="2" charset="2"/>
              <a:buAutoNum type="arabicPeriod"/>
            </a:pPr>
            <a:endParaRPr lang="en-US" sz="1400" dirty="0" smtClean="0">
              <a:latin typeface="Times New Roman" panose="02020603050405020304" pitchFamily="18" charset="0"/>
              <a:cs typeface="Times New Roman" panose="02020603050405020304" pitchFamily="18" charset="0"/>
            </a:endParaRPr>
          </a:p>
          <a:p>
            <a:pPr marL="381000" indent="-381000" eaLnBrk="1" hangingPunct="1">
              <a:lnSpc>
                <a:spcPct val="90000"/>
              </a:lnSpc>
              <a:buClr>
                <a:srgbClr val="003300"/>
              </a:buClr>
              <a:buSzPct val="90000"/>
              <a:buFont typeface="Wingdings" pitchFamily="2" charset="2"/>
              <a:buAutoNum type="arabicPeriod"/>
            </a:pPr>
            <a:r>
              <a:rPr lang="en-US" sz="2000" dirty="0" smtClean="0">
                <a:latin typeface="Times New Roman" panose="02020603050405020304" pitchFamily="18" charset="0"/>
                <a:cs typeface="Times New Roman" panose="02020603050405020304" pitchFamily="18" charset="0"/>
              </a:rPr>
              <a:t>Explain what is expected of them</a:t>
            </a:r>
            <a:r>
              <a:rPr lang="en-US" sz="1800" dirty="0" smtClean="0">
                <a:latin typeface="Times New Roman" panose="02020603050405020304" pitchFamily="18" charset="0"/>
                <a:cs typeface="Times New Roman" panose="02020603050405020304" pitchFamily="18" charset="0"/>
              </a:rPr>
              <a:t>. (how the test will proceed, encourage them to perform normally, encourage them to ask questions, </a:t>
            </a:r>
            <a:r>
              <a:rPr lang="en-US" sz="1800"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avoid references to expected performance!</a:t>
            </a:r>
            <a:r>
              <a:rPr lang="en-US" sz="1800" dirty="0" smtClean="0">
                <a:latin typeface="Times New Roman" panose="02020603050405020304" pitchFamily="18" charset="0"/>
                <a:cs typeface="Times New Roman" panose="02020603050405020304" pitchFamily="18" charset="0"/>
              </a:rPr>
              <a:t>)</a:t>
            </a:r>
          </a:p>
          <a:p>
            <a:pPr marL="381000" indent="-381000" eaLnBrk="1" hangingPunct="1">
              <a:lnSpc>
                <a:spcPct val="90000"/>
              </a:lnSpc>
              <a:buClr>
                <a:srgbClr val="003300"/>
              </a:buClr>
              <a:buSzPct val="90000"/>
              <a:buFont typeface="Wingdings" pitchFamily="2" charset="2"/>
              <a:buAutoNum type="arabicPeriod"/>
            </a:pPr>
            <a:endParaRPr lang="en-US" sz="1400" dirty="0" smtClean="0">
              <a:latin typeface="Times New Roman" panose="02020603050405020304" pitchFamily="18" charset="0"/>
              <a:cs typeface="Times New Roman" panose="02020603050405020304" pitchFamily="18" charset="0"/>
            </a:endParaRPr>
          </a:p>
          <a:p>
            <a:pPr marL="381000" indent="-381000" eaLnBrk="1" hangingPunct="1">
              <a:lnSpc>
                <a:spcPct val="90000"/>
              </a:lnSpc>
              <a:buClr>
                <a:srgbClr val="003300"/>
              </a:buClr>
              <a:buSzPct val="90000"/>
              <a:buFont typeface="Wingdings" pitchFamily="2" charset="2"/>
              <a:buAutoNum type="arabicPeriod" startAt="6"/>
            </a:pPr>
            <a:r>
              <a:rPr lang="en-US" sz="1800" dirty="0">
                <a:latin typeface="Times New Roman" panose="02020603050405020304" pitchFamily="18" charset="0"/>
                <a:cs typeface="Times New Roman" panose="02020603050405020304" pitchFamily="18" charset="0"/>
              </a:rPr>
              <a:t>Mention that its okay to ask questions at any time. </a:t>
            </a:r>
            <a:r>
              <a:rPr lang="en-US" sz="1600" dirty="0">
                <a:latin typeface="Times New Roman" panose="02020603050405020304" pitchFamily="18" charset="0"/>
                <a:cs typeface="Times New Roman" panose="02020603050405020304" pitchFamily="18" charset="0"/>
              </a:rPr>
              <a:t>(explain that you may not answer some)</a:t>
            </a:r>
          </a:p>
          <a:p>
            <a:pPr marL="381000" indent="-381000" eaLnBrk="1" hangingPunct="1">
              <a:lnSpc>
                <a:spcPct val="90000"/>
              </a:lnSpc>
              <a:buClr>
                <a:srgbClr val="003300"/>
              </a:buClr>
              <a:buSzPct val="90000"/>
              <a:buFont typeface="Wingdings" pitchFamily="2" charset="2"/>
              <a:buAutoNum type="arabicPeriod" startAt="6"/>
            </a:pPr>
            <a:endParaRPr lang="en-US" sz="1400" dirty="0">
              <a:latin typeface="Times New Roman" panose="02020603050405020304" pitchFamily="18" charset="0"/>
              <a:cs typeface="Times New Roman" panose="02020603050405020304" pitchFamily="18" charset="0"/>
            </a:endParaRPr>
          </a:p>
          <a:p>
            <a:pPr marL="381000" indent="-381000" eaLnBrk="1" hangingPunct="1">
              <a:lnSpc>
                <a:spcPct val="90000"/>
              </a:lnSpc>
              <a:buClr>
                <a:srgbClr val="003300"/>
              </a:buClr>
              <a:buSzPct val="90000"/>
              <a:buFont typeface="Wingdings" pitchFamily="2" charset="2"/>
              <a:buAutoNum type="arabicPeriod" startAt="6"/>
            </a:pPr>
            <a:r>
              <a:rPr lang="en-US" sz="1800" dirty="0">
                <a:latin typeface="Times New Roman" panose="02020603050405020304" pitchFamily="18" charset="0"/>
                <a:cs typeface="Times New Roman" panose="02020603050405020304" pitchFamily="18" charset="0"/>
              </a:rPr>
              <a:t>Ask for questions </a:t>
            </a:r>
            <a:r>
              <a:rPr lang="en-US" sz="1600" dirty="0">
                <a:latin typeface="Times New Roman" panose="02020603050405020304" pitchFamily="18" charset="0"/>
                <a:cs typeface="Times New Roman" panose="02020603050405020304" pitchFamily="18" charset="0"/>
              </a:rPr>
              <a:t>(make sure they understand the instructions)</a:t>
            </a:r>
          </a:p>
          <a:p>
            <a:pPr marL="381000" indent="-381000" eaLnBrk="1" hangingPunct="1">
              <a:lnSpc>
                <a:spcPct val="90000"/>
              </a:lnSpc>
              <a:buClr>
                <a:srgbClr val="003300"/>
              </a:buClr>
              <a:buSzPct val="90000"/>
              <a:buFont typeface="Wingdings" pitchFamily="2" charset="2"/>
              <a:buAutoNum type="arabicPeriod" startAt="6"/>
            </a:pPr>
            <a:endParaRPr lang="en-US" sz="1400" dirty="0">
              <a:latin typeface="Times New Roman" panose="02020603050405020304" pitchFamily="18" charset="0"/>
              <a:cs typeface="Times New Roman" panose="02020603050405020304" pitchFamily="18" charset="0"/>
            </a:endParaRPr>
          </a:p>
          <a:p>
            <a:pPr marL="381000" indent="-381000" eaLnBrk="1" hangingPunct="1">
              <a:lnSpc>
                <a:spcPct val="90000"/>
              </a:lnSpc>
              <a:buClr>
                <a:srgbClr val="003300"/>
              </a:buClr>
              <a:buSzPct val="90000"/>
              <a:buFont typeface="Wingdings" pitchFamily="2" charset="2"/>
              <a:buAutoNum type="arabicPeriod" startAt="6"/>
            </a:pPr>
            <a:r>
              <a:rPr lang="en-US" sz="1800" dirty="0">
                <a:latin typeface="Times New Roman" panose="02020603050405020304" pitchFamily="18" charset="0"/>
                <a:cs typeface="Times New Roman" panose="02020603050405020304" pitchFamily="18" charset="0"/>
              </a:rPr>
              <a:t> Refer to any forms that need to be completed and pass them out</a:t>
            </a:r>
            <a:r>
              <a:rPr lang="en-US" sz="1600" dirty="0">
                <a:latin typeface="Times New Roman" panose="02020603050405020304" pitchFamily="18" charset="0"/>
                <a:cs typeface="Times New Roman" panose="02020603050405020304" pitchFamily="18" charset="0"/>
              </a:rPr>
              <a:t>. </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smtClean="0"/>
              <a:t>Usability Testing</a:t>
            </a:r>
            <a:endParaRPr lang="en-US" dirty="0"/>
          </a:p>
        </p:txBody>
      </p:sp>
      <p:sp>
        <p:nvSpPr>
          <p:cNvPr id="4099" name="Content Placeholder 2"/>
          <p:cNvSpPr>
            <a:spLocks noGrp="1"/>
          </p:cNvSpPr>
          <p:nvPr>
            <p:ph idx="1"/>
          </p:nvPr>
        </p:nvSpPr>
        <p:spPr>
          <a:xfrm>
            <a:off x="304800" y="1066800"/>
            <a:ext cx="8077200" cy="5410200"/>
          </a:xfrm>
        </p:spPr>
        <p:txBody>
          <a:bodyPr/>
          <a:lstStyle/>
          <a:p>
            <a:pPr>
              <a:defRPr/>
            </a:pPr>
            <a:r>
              <a:rPr lang="en-US" dirty="0" smtClean="0"/>
              <a:t>User testing with real users is the most fundamental usability method.</a:t>
            </a:r>
          </a:p>
          <a:p>
            <a:pPr>
              <a:defRPr/>
            </a:pPr>
            <a:endParaRPr lang="en-US" sz="2400" dirty="0" smtClean="0"/>
          </a:p>
          <a:p>
            <a:pPr>
              <a:defRPr/>
            </a:pPr>
            <a:r>
              <a:rPr lang="en-US" dirty="0" smtClean="0"/>
              <a:t>In some sense irreplaceable, since it provides direct information about how people use computers and what their exact problems are with the concrete interface being tested.</a:t>
            </a:r>
          </a:p>
          <a:p>
            <a:pPr>
              <a:defRPr/>
            </a:pPr>
            <a:endParaRPr lang="en-US" sz="2400" dirty="0" smtClean="0"/>
          </a:p>
          <a:p>
            <a:pPr>
              <a:defRPr/>
            </a:pPr>
            <a:r>
              <a:rPr lang="en-US" dirty="0" smtClean="0"/>
              <a:t>As in all kinds of testing one needs to pay attention to the issues of </a:t>
            </a:r>
            <a:r>
              <a:rPr lang="en-US" dirty="0" smtClean="0">
                <a:effectLst>
                  <a:outerShdw blurRad="38100" dist="38100" dir="2700000" algn="tl">
                    <a:srgbClr val="000000">
                      <a:alpha val="43137"/>
                    </a:srgbClr>
                  </a:outerShdw>
                </a:effectLst>
              </a:rPr>
              <a:t>reliability</a:t>
            </a:r>
            <a:r>
              <a:rPr lang="en-US" dirty="0" smtClean="0"/>
              <a:t> and </a:t>
            </a:r>
            <a:r>
              <a:rPr lang="en-US" dirty="0" smtClean="0">
                <a:effectLst>
                  <a:outerShdw blurRad="38100" dist="38100" dir="2700000" algn="tl">
                    <a:srgbClr val="000000">
                      <a:alpha val="43137"/>
                    </a:srgbClr>
                  </a:outerShdw>
                </a:effectLst>
              </a:rPr>
              <a:t>validity</a:t>
            </a:r>
            <a:r>
              <a:rPr lang="en-US" dirty="0" smtClean="0"/>
              <a:t>. </a:t>
            </a:r>
          </a:p>
        </p:txBody>
      </p:sp>
    </p:spTree>
    <p:extLst>
      <p:ext uri="{BB962C8B-B14F-4D97-AF65-F5344CB8AC3E}">
        <p14:creationId xmlns:p14="http://schemas.microsoft.com/office/powerpoint/2010/main" val="3830429962"/>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smtClean="0">
                <a:solidFill>
                  <a:srgbClr val="2D2D43"/>
                </a:solidFill>
              </a:rPr>
              <a:t>Prototypes of a Product To Test</a:t>
            </a:r>
            <a:endParaRPr lang="en-US" dirty="0">
              <a:solidFill>
                <a:srgbClr val="2D2D43"/>
              </a:solidFill>
            </a:endParaRPr>
          </a:p>
        </p:txBody>
      </p:sp>
      <p:sp>
        <p:nvSpPr>
          <p:cNvPr id="56323" name="Content Placeholder 2"/>
          <p:cNvSpPr>
            <a:spLocks noGrp="1"/>
          </p:cNvSpPr>
          <p:nvPr>
            <p:ph idx="1"/>
          </p:nvPr>
        </p:nvSpPr>
        <p:spPr>
          <a:xfrm>
            <a:off x="228600" y="1295400"/>
            <a:ext cx="8534400" cy="5257800"/>
          </a:xfrm>
        </p:spPr>
        <p:txBody>
          <a:bodyPr/>
          <a:lstStyle/>
          <a:p>
            <a:pPr>
              <a:buClr>
                <a:srgbClr val="414161"/>
              </a:buClr>
              <a:buFont typeface="Arial" charset="0"/>
              <a:buChar char="•"/>
            </a:pPr>
            <a:r>
              <a:rPr lang="en-US" sz="2400" dirty="0" smtClean="0">
                <a:latin typeface="Times New Roman" pitchFamily="18" charset="0"/>
                <a:cs typeface="Times New Roman" pitchFamily="18" charset="0"/>
              </a:rPr>
              <a:t>Becoming familiar with the thing being tested before the first session — even the pilot session — is highly recommended. </a:t>
            </a:r>
          </a:p>
          <a:p>
            <a:pPr>
              <a:buClr>
                <a:srgbClr val="414161"/>
              </a:buClr>
              <a:buFont typeface="Arial" charset="0"/>
              <a:buChar char="•"/>
            </a:pPr>
            <a:endParaRPr lang="en-US" sz="1200" dirty="0" smtClean="0">
              <a:latin typeface="Times New Roman" pitchFamily="18" charset="0"/>
              <a:cs typeface="Times New Roman" pitchFamily="18" charset="0"/>
            </a:endParaRPr>
          </a:p>
          <a:p>
            <a:pPr>
              <a:buClr>
                <a:srgbClr val="414161"/>
              </a:buClr>
              <a:buFont typeface="Arial" charset="0"/>
              <a:buChar char="•"/>
            </a:pPr>
            <a:r>
              <a:rPr lang="en-US" sz="2400" dirty="0" smtClean="0">
                <a:latin typeface="Times New Roman" pitchFamily="18" charset="0"/>
                <a:cs typeface="Times New Roman" pitchFamily="18" charset="0"/>
              </a:rPr>
              <a:t>By using it the first, you will have a much better idea what to expect when participants try it out: </a:t>
            </a:r>
          </a:p>
          <a:p>
            <a:pPr lvl="1">
              <a:buClr>
                <a:srgbClr val="414161"/>
              </a:buClr>
              <a:buFont typeface="Arial" charset="0"/>
              <a:buChar char="•"/>
            </a:pPr>
            <a:r>
              <a:rPr lang="en-US" sz="2000" dirty="0" smtClean="0">
                <a:latin typeface="Times New Roman" pitchFamily="18" charset="0"/>
                <a:cs typeface="Times New Roman" pitchFamily="18" charset="0"/>
              </a:rPr>
              <a:t>where they might have difficulty</a:t>
            </a:r>
          </a:p>
          <a:p>
            <a:pPr lvl="1">
              <a:buClr>
                <a:srgbClr val="414161"/>
              </a:buClr>
              <a:buFont typeface="Arial" charset="0"/>
              <a:buChar char="•"/>
            </a:pPr>
            <a:r>
              <a:rPr lang="en-US" sz="2000" dirty="0" smtClean="0">
                <a:latin typeface="Times New Roman" pitchFamily="18" charset="0"/>
                <a:cs typeface="Times New Roman" pitchFamily="18" charset="0"/>
              </a:rPr>
              <a:t>where they may ask questions</a:t>
            </a:r>
          </a:p>
          <a:p>
            <a:pPr lvl="1">
              <a:buClr>
                <a:srgbClr val="414161"/>
              </a:buClr>
              <a:buFont typeface="Arial" charset="0"/>
              <a:buChar char="•"/>
            </a:pPr>
            <a:r>
              <a:rPr lang="en-US" sz="2000" dirty="0" smtClean="0">
                <a:latin typeface="Times New Roman" pitchFamily="18" charset="0"/>
                <a:cs typeface="Times New Roman" pitchFamily="18" charset="0"/>
              </a:rPr>
              <a:t>what isn’t obvious on the first viewing</a:t>
            </a:r>
          </a:p>
          <a:p>
            <a:pPr>
              <a:buClr>
                <a:srgbClr val="414161"/>
              </a:buClr>
              <a:buFont typeface="Arial" charset="0"/>
              <a:buChar char="•"/>
            </a:pPr>
            <a:endParaRPr lang="en-US" sz="1200" dirty="0" smtClean="0">
              <a:latin typeface="Times New Roman" pitchFamily="18" charset="0"/>
              <a:cs typeface="Times New Roman" pitchFamily="18" charset="0"/>
            </a:endParaRPr>
          </a:p>
          <a:p>
            <a:pPr>
              <a:buClr>
                <a:srgbClr val="414161"/>
              </a:buClr>
              <a:buFont typeface="Arial" charset="0"/>
              <a:buChar char="•"/>
            </a:pPr>
            <a:r>
              <a:rPr lang="en-US" sz="2400" dirty="0" smtClean="0">
                <a:latin typeface="Times New Roman" pitchFamily="18" charset="0"/>
                <a:cs typeface="Times New Roman" pitchFamily="18" charset="0"/>
              </a:rPr>
              <a:t>To conduct tests, you must know just how functional the product is, so you can understand its limitations. </a:t>
            </a:r>
          </a:p>
          <a:p>
            <a:pPr>
              <a:buClr>
                <a:srgbClr val="414161"/>
              </a:buClr>
              <a:buFont typeface="Arial" charset="0"/>
              <a:buChar char="•"/>
            </a:pPr>
            <a:endParaRPr lang="en-US" sz="1200" dirty="0">
              <a:latin typeface="Times New Roman" pitchFamily="18" charset="0"/>
              <a:cs typeface="Times New Roman" pitchFamily="18" charset="0"/>
            </a:endParaRPr>
          </a:p>
          <a:p>
            <a:pPr>
              <a:buClr>
                <a:srgbClr val="414161"/>
              </a:buClr>
              <a:buFont typeface="Arial" charset="0"/>
              <a:buChar char="•"/>
            </a:pPr>
            <a:r>
              <a:rPr lang="en-US" sz="2400" dirty="0">
                <a:latin typeface="Times New Roman" pitchFamily="18" charset="0"/>
                <a:cs typeface="Times New Roman" pitchFamily="18" charset="0"/>
              </a:rPr>
              <a:t>You may  document the ‘‘correct’’ steps for completing the scenarios so you can check while the participant is working whether he is taking a wrong turn. </a:t>
            </a:r>
          </a:p>
          <a:p>
            <a:pPr>
              <a:buClr>
                <a:srgbClr val="414161"/>
              </a:buClr>
              <a:buFont typeface="Arial" charset="0"/>
              <a:buChar char="•"/>
            </a:pPr>
            <a:endParaRPr lang="en-US" sz="2400" dirty="0" smtClean="0">
              <a:latin typeface="Times New Roman" pitchFamily="18" charset="0"/>
              <a:cs typeface="Times New Roman" pitchFamily="18" charset="0"/>
            </a:endParaRPr>
          </a:p>
        </p:txBody>
      </p:sp>
    </p:spTree>
    <p:extLst>
      <p:ext uri="{BB962C8B-B14F-4D97-AF65-F5344CB8AC3E}">
        <p14:creationId xmlns:p14="http://schemas.microsoft.com/office/powerpoint/2010/main" val="2030613097"/>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a:xfrm>
            <a:off x="1143000" y="228600"/>
            <a:ext cx="7467600" cy="762000"/>
          </a:xfrm>
        </p:spPr>
        <p:txBody>
          <a:bodyPr/>
          <a:lstStyle/>
          <a:p>
            <a:pPr eaLnBrk="1" hangingPunct="1">
              <a:defRPr/>
            </a:pPr>
            <a:r>
              <a:rPr lang="en-US" b="1" dirty="0" smtClean="0">
                <a:solidFill>
                  <a:srgbClr val="666699"/>
                </a:solidFill>
              </a:rPr>
              <a:t>Background &amp; Pretest Questionnaire</a:t>
            </a:r>
          </a:p>
        </p:txBody>
      </p:sp>
      <p:sp>
        <p:nvSpPr>
          <p:cNvPr id="21507" name="Rectangle 3"/>
          <p:cNvSpPr>
            <a:spLocks noGrp="1" noChangeArrowheads="1"/>
          </p:cNvSpPr>
          <p:nvPr>
            <p:ph type="body" idx="1"/>
          </p:nvPr>
        </p:nvSpPr>
        <p:spPr>
          <a:xfrm>
            <a:off x="228600" y="1371600"/>
            <a:ext cx="8382000" cy="4953000"/>
          </a:xfrm>
        </p:spPr>
        <p:txBody>
          <a:bodyPr/>
          <a:lstStyle/>
          <a:p>
            <a:pPr eaLnBrk="1" hangingPunct="1">
              <a:lnSpc>
                <a:spcPct val="80000"/>
              </a:lnSpc>
              <a:buClr>
                <a:srgbClr val="A50021"/>
              </a:buClr>
              <a:buSzPct val="85000"/>
              <a:buFontTx/>
              <a:buChar char="o"/>
              <a:defRPr/>
            </a:pPr>
            <a:r>
              <a:rPr lang="en-US" dirty="0" smtClean="0">
                <a:latin typeface="Times New Roman" pitchFamily="18" charset="0"/>
                <a:cs typeface="Times New Roman" pitchFamily="18" charset="0"/>
              </a:rPr>
              <a:t>Provides historical info about the participants that will help you understand their behavior and performance.</a:t>
            </a:r>
          </a:p>
          <a:p>
            <a:pPr eaLnBrk="1" hangingPunct="1">
              <a:lnSpc>
                <a:spcPct val="80000"/>
              </a:lnSpc>
              <a:buClr>
                <a:srgbClr val="A50021"/>
              </a:buClr>
              <a:buSzPct val="85000"/>
              <a:buFontTx/>
              <a:buChar char="o"/>
              <a:defRPr/>
            </a:pPr>
            <a:endParaRPr lang="en-US" sz="2000" dirty="0" smtClean="0">
              <a:latin typeface="Times New Roman" pitchFamily="18" charset="0"/>
              <a:cs typeface="Times New Roman" pitchFamily="18" charset="0"/>
            </a:endParaRPr>
          </a:p>
          <a:p>
            <a:pPr eaLnBrk="1" hangingPunct="1">
              <a:lnSpc>
                <a:spcPct val="80000"/>
              </a:lnSpc>
              <a:buClr>
                <a:srgbClr val="A50021"/>
              </a:buClr>
              <a:buSzPct val="85000"/>
              <a:buFontTx/>
              <a:buChar char="o"/>
              <a:defRPr/>
            </a:pPr>
            <a:r>
              <a:rPr lang="en-US" dirty="0" smtClean="0">
                <a:latin typeface="Times New Roman" pitchFamily="18" charset="0"/>
                <a:cs typeface="Times New Roman" pitchFamily="18" charset="0"/>
              </a:rPr>
              <a:t>Questions to reveal their </a:t>
            </a:r>
            <a:r>
              <a:rPr lang="en-US" dirty="0" smtClean="0">
                <a:effectLst>
                  <a:outerShdw blurRad="38100" dist="38100" dir="2700000" algn="tl">
                    <a:srgbClr val="000000">
                      <a:alpha val="43137"/>
                    </a:srgbClr>
                  </a:outerShdw>
                </a:effectLst>
                <a:latin typeface="Times New Roman" pitchFamily="18" charset="0"/>
                <a:cs typeface="Times New Roman" pitchFamily="18" charset="0"/>
              </a:rPr>
              <a:t>experience</a:t>
            </a:r>
            <a:r>
              <a:rPr lang="en-US" dirty="0" smtClean="0">
                <a:latin typeface="Times New Roman" pitchFamily="18" charset="0"/>
                <a:cs typeface="Times New Roman" pitchFamily="18" charset="0"/>
              </a:rPr>
              <a:t>, </a:t>
            </a:r>
            <a:r>
              <a:rPr lang="en-US" dirty="0" smtClean="0">
                <a:effectLst>
                  <a:outerShdw blurRad="38100" dist="38100" dir="2700000" algn="tl">
                    <a:srgbClr val="000000">
                      <a:alpha val="43137"/>
                    </a:srgbClr>
                  </a:outerShdw>
                </a:effectLst>
                <a:latin typeface="Times New Roman" pitchFamily="18" charset="0"/>
                <a:cs typeface="Times New Roman" pitchFamily="18" charset="0"/>
              </a:rPr>
              <a:t>attitudes</a:t>
            </a:r>
            <a:r>
              <a:rPr lang="en-US" dirty="0" smtClean="0">
                <a:latin typeface="Times New Roman" pitchFamily="18" charset="0"/>
                <a:cs typeface="Times New Roman" pitchFamily="18" charset="0"/>
              </a:rPr>
              <a:t>, and </a:t>
            </a:r>
            <a:r>
              <a:rPr lang="en-US" dirty="0" smtClean="0">
                <a:effectLst>
                  <a:outerShdw blurRad="38100" dist="38100" dir="2700000" algn="tl">
                    <a:srgbClr val="000000">
                      <a:alpha val="43137"/>
                    </a:srgbClr>
                  </a:outerShdw>
                </a:effectLst>
                <a:latin typeface="Times New Roman" pitchFamily="18" charset="0"/>
                <a:cs typeface="Times New Roman" pitchFamily="18" charset="0"/>
              </a:rPr>
              <a:t>preferences</a:t>
            </a:r>
            <a:r>
              <a:rPr lang="en-US" dirty="0" smtClean="0">
                <a:latin typeface="Times New Roman" pitchFamily="18" charset="0"/>
                <a:cs typeface="Times New Roman" pitchFamily="18" charset="0"/>
              </a:rPr>
              <a:t> in all areas that might affect how they perform. </a:t>
            </a:r>
          </a:p>
          <a:p>
            <a:pPr eaLnBrk="1" hangingPunct="1">
              <a:lnSpc>
                <a:spcPct val="80000"/>
              </a:lnSpc>
              <a:buClr>
                <a:srgbClr val="A50021"/>
              </a:buClr>
              <a:buSzPct val="85000"/>
              <a:buFontTx/>
              <a:buChar char="o"/>
              <a:defRPr/>
            </a:pPr>
            <a:endParaRPr lang="en-US" sz="2000" dirty="0">
              <a:latin typeface="Times New Roman" pitchFamily="18" charset="0"/>
              <a:cs typeface="Times New Roman" pitchFamily="18" charset="0"/>
            </a:endParaRPr>
          </a:p>
          <a:p>
            <a:pPr eaLnBrk="1" hangingPunct="1">
              <a:lnSpc>
                <a:spcPct val="80000"/>
              </a:lnSpc>
              <a:buClr>
                <a:srgbClr val="A50021"/>
              </a:buClr>
              <a:buSzPct val="85000"/>
              <a:buFont typeface="Courier New" panose="02070309020205020404" pitchFamily="49" charset="0"/>
              <a:buChar char="o"/>
              <a:defRPr/>
            </a:pPr>
            <a:r>
              <a:rPr lang="en-US" dirty="0">
                <a:effectLst>
                  <a:outerShdw blurRad="38100" dist="38100" dir="2700000" algn="tl">
                    <a:srgbClr val="000000">
                      <a:alpha val="43137"/>
                    </a:srgbClr>
                  </a:outerShdw>
                </a:effectLst>
                <a:latin typeface="Arial Narrow" pitchFamily="34" charset="0"/>
                <a:cs typeface="Times New Roman" pitchFamily="18" charset="0"/>
              </a:rPr>
              <a:t>Focus on Characteristics That May Influence Performance </a:t>
            </a:r>
            <a:endParaRPr lang="en-US" dirty="0" smtClean="0">
              <a:effectLst>
                <a:outerShdw blurRad="38100" dist="38100" dir="2700000" algn="tl">
                  <a:srgbClr val="000000">
                    <a:alpha val="43137"/>
                  </a:srgbClr>
                </a:outerShdw>
              </a:effectLst>
              <a:latin typeface="Arial Narrow" pitchFamily="34" charset="0"/>
              <a:cs typeface="Times New Roman" pitchFamily="18" charset="0"/>
            </a:endParaRPr>
          </a:p>
          <a:p>
            <a:pPr eaLnBrk="1" hangingPunct="1">
              <a:lnSpc>
                <a:spcPct val="80000"/>
              </a:lnSpc>
              <a:buClr>
                <a:srgbClr val="A50021"/>
              </a:buClr>
              <a:buSzPct val="85000"/>
              <a:buFont typeface="Courier New" panose="02070309020205020404" pitchFamily="49" charset="0"/>
              <a:buChar char="o"/>
              <a:defRPr/>
            </a:pPr>
            <a:endParaRPr lang="en-US" sz="2000" dirty="0">
              <a:effectLst>
                <a:outerShdw blurRad="38100" dist="38100" dir="2700000" algn="tl">
                  <a:srgbClr val="000000">
                    <a:alpha val="43137"/>
                  </a:srgbClr>
                </a:outerShdw>
              </a:effectLst>
              <a:latin typeface="Arial Narrow" pitchFamily="34" charset="0"/>
              <a:cs typeface="Times New Roman" pitchFamily="18" charset="0"/>
            </a:endParaRPr>
          </a:p>
          <a:p>
            <a:pPr eaLnBrk="1" hangingPunct="1">
              <a:buClr>
                <a:srgbClr val="A50021"/>
              </a:buClr>
              <a:buSzPct val="90000"/>
              <a:buFont typeface="Courier New" panose="02070309020205020404" pitchFamily="49" charset="0"/>
              <a:buChar char="o"/>
              <a:defRPr/>
            </a:pPr>
            <a:r>
              <a:rPr lang="en-US" dirty="0">
                <a:latin typeface="Arial Narrow" pitchFamily="34" charset="0"/>
              </a:rPr>
              <a:t>Make the Questionnaire Easy to Fill Out and Compile</a:t>
            </a:r>
          </a:p>
          <a:p>
            <a:pPr eaLnBrk="1" hangingPunct="1">
              <a:buClr>
                <a:srgbClr val="A50021"/>
              </a:buClr>
              <a:buSzPct val="90000"/>
              <a:buFont typeface="Courier New" panose="02070309020205020404" pitchFamily="49" charset="0"/>
              <a:buChar char="o"/>
              <a:defRPr/>
            </a:pPr>
            <a:endParaRPr lang="en-US" sz="900" dirty="0">
              <a:effectLst>
                <a:outerShdw blurRad="38100" dist="38100" dir="2700000" algn="tl">
                  <a:srgbClr val="000000">
                    <a:alpha val="43137"/>
                  </a:srgbClr>
                </a:outerShdw>
              </a:effectLst>
              <a:latin typeface="Arial Narrow" pitchFamily="34" charset="0"/>
              <a:cs typeface="Times New Roman" pitchFamily="18" charset="0"/>
            </a:endParaRPr>
          </a:p>
          <a:p>
            <a:pPr>
              <a:buClr>
                <a:srgbClr val="A50021"/>
              </a:buClr>
              <a:buFont typeface="Courier New" panose="02070309020205020404" pitchFamily="49" charset="0"/>
              <a:buChar char="o"/>
              <a:defRPr/>
            </a:pPr>
            <a:endParaRPr lang="en-US" sz="2000" dirty="0">
              <a:latin typeface="Times New Roman" pitchFamily="18" charset="0"/>
              <a:cs typeface="Times New Roman" pitchFamily="18" charset="0"/>
            </a:endParaRPr>
          </a:p>
          <a:p>
            <a:pPr eaLnBrk="1" hangingPunct="1">
              <a:buClr>
                <a:srgbClr val="A50021"/>
              </a:buClr>
              <a:buSzPct val="90000"/>
              <a:buFont typeface="Courier New" panose="02070309020205020404" pitchFamily="49" charset="0"/>
              <a:buChar char="o"/>
              <a:defRPr/>
            </a:pPr>
            <a:r>
              <a:rPr lang="en-US" dirty="0">
                <a:effectLst>
                  <a:outerShdw blurRad="38100" dist="38100" dir="2700000" algn="tl">
                    <a:srgbClr val="000000">
                      <a:alpha val="43137"/>
                    </a:srgbClr>
                  </a:outerShdw>
                </a:effectLst>
                <a:latin typeface="Arial Narrow" pitchFamily="34" charset="0"/>
              </a:rPr>
              <a:t>Test  the Questionnaire</a:t>
            </a:r>
          </a:p>
          <a:p>
            <a:pPr eaLnBrk="1" hangingPunct="1">
              <a:lnSpc>
                <a:spcPct val="80000"/>
              </a:lnSpc>
              <a:buClr>
                <a:srgbClr val="A50021"/>
              </a:buClr>
              <a:buSzPct val="85000"/>
              <a:buFontTx/>
              <a:buChar char="o"/>
              <a:defRPr/>
            </a:pPr>
            <a:endParaRPr lang="en-US" dirty="0">
              <a:effectLst>
                <a:outerShdw blurRad="38100" dist="38100" dir="2700000" algn="tl">
                  <a:srgbClr val="000000">
                    <a:alpha val="43137"/>
                  </a:srgbClr>
                </a:outerShdw>
              </a:effectLst>
              <a:latin typeface="Arial Narrow" pitchFamily="34" charset="0"/>
              <a:cs typeface="Times New Roman" pitchFamily="18" charset="0"/>
            </a:endParaRPr>
          </a:p>
          <a:p>
            <a:pPr eaLnBrk="1" hangingPunct="1">
              <a:lnSpc>
                <a:spcPct val="80000"/>
              </a:lnSpc>
              <a:buClr>
                <a:srgbClr val="A50021"/>
              </a:buClr>
              <a:buSzPct val="85000"/>
              <a:buFontTx/>
              <a:buChar char="o"/>
              <a:defRPr/>
            </a:pPr>
            <a:endParaRPr lang="en-US" dirty="0" smtClean="0">
              <a:latin typeface="Times New Roman" pitchFamily="18" charset="0"/>
              <a:cs typeface="Times New Roman" pitchFamily="18" charset="0"/>
            </a:endParaRPr>
          </a:p>
        </p:txBody>
      </p:sp>
    </p:spTree>
    <p:extLst>
      <p:ext uri="{BB962C8B-B14F-4D97-AF65-F5344CB8AC3E}">
        <p14:creationId xmlns:p14="http://schemas.microsoft.com/office/powerpoint/2010/main" val="1567299351"/>
      </p:ext>
    </p:extLst>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p:txBody>
          <a:bodyPr/>
          <a:lstStyle/>
          <a:p>
            <a:pPr eaLnBrk="1" hangingPunct="1">
              <a:defRPr/>
            </a:pPr>
            <a:r>
              <a:rPr lang="en-US" sz="2400" dirty="0" smtClean="0">
                <a:solidFill>
                  <a:srgbClr val="666699"/>
                </a:solidFill>
              </a:rPr>
              <a:t>The Background Questionnaire – </a:t>
            </a:r>
            <a:r>
              <a:rPr lang="en-US" b="1" dirty="0" smtClean="0">
                <a:solidFill>
                  <a:srgbClr val="666699"/>
                </a:solidFill>
              </a:rPr>
              <a:t>Example</a:t>
            </a:r>
          </a:p>
        </p:txBody>
      </p:sp>
      <p:sp>
        <p:nvSpPr>
          <p:cNvPr id="18435" name="TextBox 5"/>
          <p:cNvSpPr txBox="1">
            <a:spLocks noChangeArrowheads="1"/>
          </p:cNvSpPr>
          <p:nvPr/>
        </p:nvSpPr>
        <p:spPr bwMode="auto">
          <a:xfrm>
            <a:off x="533400" y="1371600"/>
            <a:ext cx="8305800" cy="5016500"/>
          </a:xfrm>
          <a:prstGeom prst="rect">
            <a:avLst/>
          </a:prstGeom>
          <a:noFill/>
          <a:ln w="9525">
            <a:noFill/>
            <a:miter lim="800000"/>
            <a:headEnd/>
            <a:tailEnd/>
          </a:ln>
        </p:spPr>
        <p:txBody>
          <a:bodyPr>
            <a:spAutoFit/>
          </a:bodyPr>
          <a:lstStyle/>
          <a:p>
            <a:r>
              <a:rPr lang="en-US" smtClean="0">
                <a:solidFill>
                  <a:srgbClr val="000000"/>
                </a:solidFill>
                <a:latin typeface="Arial Narrow" pitchFamily="34" charset="0"/>
              </a:rPr>
              <a:t>1) On average over the last 3 years, how many trips did you take each year during which you stayed at least 2 nights?</a:t>
            </a:r>
          </a:p>
          <a:p>
            <a:pPr lvl="1"/>
            <a:r>
              <a:rPr lang="en-US" smtClean="0">
                <a:solidFill>
                  <a:srgbClr val="000000"/>
                </a:solidFill>
                <a:latin typeface="Arial Narrow" pitchFamily="34" charset="0"/>
              </a:rPr>
              <a:t>___ 1–5 trips per year</a:t>
            </a:r>
          </a:p>
          <a:p>
            <a:pPr lvl="1"/>
            <a:r>
              <a:rPr lang="en-US" smtClean="0">
                <a:solidFill>
                  <a:srgbClr val="000000"/>
                </a:solidFill>
                <a:latin typeface="Arial Narrow" pitchFamily="34" charset="0"/>
              </a:rPr>
              <a:t>___ 6–12 trips per year</a:t>
            </a:r>
          </a:p>
          <a:p>
            <a:pPr lvl="1"/>
            <a:r>
              <a:rPr lang="en-US" smtClean="0">
                <a:solidFill>
                  <a:srgbClr val="000000"/>
                </a:solidFill>
                <a:latin typeface="Arial Narrow" pitchFamily="34" charset="0"/>
              </a:rPr>
              <a:t>___ 13 or more trips per year</a:t>
            </a:r>
          </a:p>
          <a:p>
            <a:r>
              <a:rPr lang="en-US" sz="800" smtClean="0">
                <a:solidFill>
                  <a:srgbClr val="000000"/>
                </a:solidFill>
                <a:latin typeface="Arial Narrow" pitchFamily="34" charset="0"/>
              </a:rPr>
              <a:t> </a:t>
            </a:r>
          </a:p>
          <a:p>
            <a:r>
              <a:rPr lang="en-US" smtClean="0">
                <a:solidFill>
                  <a:srgbClr val="000000"/>
                </a:solidFill>
                <a:latin typeface="Arial Narrow" pitchFamily="34" charset="0"/>
              </a:rPr>
              <a:t>2) What types of trips were they?</a:t>
            </a:r>
          </a:p>
          <a:p>
            <a:pPr lvl="1"/>
            <a:r>
              <a:rPr lang="en-US" smtClean="0">
                <a:solidFill>
                  <a:srgbClr val="000000"/>
                </a:solidFill>
                <a:latin typeface="Arial Narrow" pitchFamily="34" charset="0"/>
              </a:rPr>
              <a:t>___ mostly business</a:t>
            </a:r>
          </a:p>
          <a:p>
            <a:pPr lvl="1"/>
            <a:r>
              <a:rPr lang="en-US" smtClean="0">
                <a:solidFill>
                  <a:srgbClr val="000000"/>
                </a:solidFill>
                <a:latin typeface="Arial Narrow" pitchFamily="34" charset="0"/>
              </a:rPr>
              <a:t>___ mostly pleasure</a:t>
            </a:r>
          </a:p>
          <a:p>
            <a:pPr lvl="1"/>
            <a:r>
              <a:rPr lang="en-US" smtClean="0">
                <a:solidFill>
                  <a:srgbClr val="000000"/>
                </a:solidFill>
                <a:latin typeface="Arial Narrow" pitchFamily="34" charset="0"/>
              </a:rPr>
              <a:t>___ about half and half business and pleasure</a:t>
            </a:r>
          </a:p>
          <a:p>
            <a:r>
              <a:rPr lang="en-US" sz="800" smtClean="0">
                <a:solidFill>
                  <a:srgbClr val="000000"/>
                </a:solidFill>
                <a:latin typeface="Arial Narrow" pitchFamily="34" charset="0"/>
              </a:rPr>
              <a:t> </a:t>
            </a:r>
          </a:p>
          <a:p>
            <a:r>
              <a:rPr lang="en-US" smtClean="0">
                <a:solidFill>
                  <a:srgbClr val="000000"/>
                </a:solidFill>
                <a:latin typeface="Arial Narrow" pitchFamily="34" charset="0"/>
              </a:rPr>
              <a:t>3) How do you book your trips?</a:t>
            </a:r>
          </a:p>
          <a:p>
            <a:r>
              <a:rPr lang="en-US" sz="800" smtClean="0">
                <a:solidFill>
                  <a:srgbClr val="000000"/>
                </a:solidFill>
                <a:latin typeface="Arial Narrow" pitchFamily="34" charset="0"/>
              </a:rPr>
              <a:t> </a:t>
            </a:r>
          </a:p>
          <a:p>
            <a:pPr lvl="1"/>
            <a:r>
              <a:rPr lang="en-US" smtClean="0">
                <a:solidFill>
                  <a:srgbClr val="000000"/>
                </a:solidFill>
                <a:latin typeface="Arial Narrow" pitchFamily="34" charset="0"/>
              </a:rPr>
              <a:t>a) Do you do it yourself or does someone else make the arrangements?</a:t>
            </a:r>
          </a:p>
          <a:p>
            <a:pPr lvl="2"/>
            <a:r>
              <a:rPr lang="en-US" smtClean="0">
                <a:solidFill>
                  <a:srgbClr val="000000"/>
                </a:solidFill>
                <a:latin typeface="Arial Narrow" pitchFamily="34" charset="0"/>
              </a:rPr>
              <a:t>___ myself</a:t>
            </a:r>
          </a:p>
          <a:p>
            <a:pPr lvl="2"/>
            <a:r>
              <a:rPr lang="en-US" smtClean="0">
                <a:solidFill>
                  <a:srgbClr val="000000"/>
                </a:solidFill>
                <a:latin typeface="Arial Narrow" pitchFamily="34" charset="0"/>
              </a:rPr>
              <a:t>___ someone else</a:t>
            </a:r>
          </a:p>
          <a:p>
            <a:pPr lvl="1"/>
            <a:r>
              <a:rPr lang="en-US" sz="800" smtClean="0">
                <a:solidFill>
                  <a:srgbClr val="000000"/>
                </a:solidFill>
                <a:latin typeface="Arial Narrow" pitchFamily="34" charset="0"/>
              </a:rPr>
              <a:t> </a:t>
            </a:r>
          </a:p>
          <a:p>
            <a:pPr lvl="1"/>
            <a:r>
              <a:rPr lang="en-US" smtClean="0">
                <a:solidFill>
                  <a:srgbClr val="000000"/>
                </a:solidFill>
                <a:latin typeface="Arial Narrow" pitchFamily="34" charset="0"/>
              </a:rPr>
              <a:t>b) How did you book your last trip?</a:t>
            </a:r>
          </a:p>
          <a:p>
            <a:pPr lvl="2"/>
            <a:r>
              <a:rPr lang="en-US" smtClean="0">
                <a:solidFill>
                  <a:srgbClr val="000000"/>
                </a:solidFill>
                <a:latin typeface="Arial Narrow" pitchFamily="34" charset="0"/>
              </a:rPr>
              <a:t>___ online</a:t>
            </a:r>
          </a:p>
          <a:p>
            <a:pPr lvl="2"/>
            <a:r>
              <a:rPr lang="en-US" smtClean="0">
                <a:solidFill>
                  <a:srgbClr val="000000"/>
                </a:solidFill>
                <a:latin typeface="Arial Narrow" pitchFamily="34" charset="0"/>
              </a:rPr>
              <a:t>___ on the phone or another method (not agent or assistant)</a:t>
            </a:r>
          </a:p>
        </p:txBody>
      </p:sp>
    </p:spTree>
    <p:extLst>
      <p:ext uri="{BB962C8B-B14F-4D97-AF65-F5344CB8AC3E}">
        <p14:creationId xmlns:p14="http://schemas.microsoft.com/office/powerpoint/2010/main" val="1580772836"/>
      </p:ext>
    </p:extLst>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p:txBody>
          <a:bodyPr/>
          <a:lstStyle/>
          <a:p>
            <a:pPr eaLnBrk="1" hangingPunct="1">
              <a:defRPr/>
            </a:pPr>
            <a:r>
              <a:rPr lang="en-US" sz="2400" dirty="0" smtClean="0">
                <a:solidFill>
                  <a:srgbClr val="666699"/>
                </a:solidFill>
              </a:rPr>
              <a:t>The Background Questionnaire – </a:t>
            </a:r>
            <a:r>
              <a:rPr lang="en-US" b="1" dirty="0" smtClean="0">
                <a:solidFill>
                  <a:srgbClr val="666699"/>
                </a:solidFill>
              </a:rPr>
              <a:t>Example</a:t>
            </a:r>
          </a:p>
        </p:txBody>
      </p:sp>
      <p:sp>
        <p:nvSpPr>
          <p:cNvPr id="19459" name="TextBox 4"/>
          <p:cNvSpPr txBox="1">
            <a:spLocks noChangeArrowheads="1"/>
          </p:cNvSpPr>
          <p:nvPr/>
        </p:nvSpPr>
        <p:spPr bwMode="auto">
          <a:xfrm>
            <a:off x="304800" y="1447800"/>
            <a:ext cx="8534400" cy="5232400"/>
          </a:xfrm>
          <a:prstGeom prst="rect">
            <a:avLst/>
          </a:prstGeom>
          <a:noFill/>
          <a:ln w="9525">
            <a:noFill/>
            <a:miter lim="800000"/>
            <a:headEnd/>
            <a:tailEnd/>
          </a:ln>
        </p:spPr>
        <p:txBody>
          <a:bodyPr>
            <a:spAutoFit/>
          </a:bodyPr>
          <a:lstStyle/>
          <a:p>
            <a:r>
              <a:rPr lang="en-US" smtClean="0">
                <a:solidFill>
                  <a:srgbClr val="000000"/>
                </a:solidFill>
                <a:latin typeface="Arial Narrow" pitchFamily="34" charset="0"/>
              </a:rPr>
              <a:t>4) What type of hotels did you stay in for your last three trips? Please tell me the names of  hotels:</a:t>
            </a:r>
          </a:p>
          <a:p>
            <a:pPr lvl="1"/>
            <a:r>
              <a:rPr lang="en-US" smtClean="0">
                <a:solidFill>
                  <a:srgbClr val="000000"/>
                </a:solidFill>
                <a:latin typeface="Arial Narrow" pitchFamily="34" charset="0"/>
              </a:rPr>
              <a:t>1. __________________________________________</a:t>
            </a:r>
          </a:p>
          <a:p>
            <a:pPr lvl="1"/>
            <a:r>
              <a:rPr lang="en-US" smtClean="0">
                <a:solidFill>
                  <a:srgbClr val="000000"/>
                </a:solidFill>
                <a:latin typeface="Arial Narrow" pitchFamily="34" charset="0"/>
              </a:rPr>
              <a:t>2. __________________________________________</a:t>
            </a:r>
          </a:p>
          <a:p>
            <a:pPr lvl="1"/>
            <a:r>
              <a:rPr lang="en-US" smtClean="0">
                <a:solidFill>
                  <a:srgbClr val="000000"/>
                </a:solidFill>
                <a:latin typeface="Arial Narrow" pitchFamily="34" charset="0"/>
              </a:rPr>
              <a:t>3. __________________________________________</a:t>
            </a:r>
          </a:p>
          <a:p>
            <a:r>
              <a:rPr lang="en-US" sz="800" smtClean="0">
                <a:solidFill>
                  <a:srgbClr val="000000"/>
                </a:solidFill>
                <a:latin typeface="Arial Narrow" pitchFamily="34" charset="0"/>
              </a:rPr>
              <a:t> </a:t>
            </a:r>
          </a:p>
          <a:p>
            <a:r>
              <a:rPr lang="en-US" smtClean="0">
                <a:solidFill>
                  <a:srgbClr val="000000"/>
                </a:solidFill>
                <a:latin typeface="Arial Narrow" pitchFamily="34" charset="0"/>
              </a:rPr>
              <a:t>5) Are you a member of any hotel rewards programs? Which ones?</a:t>
            </a:r>
          </a:p>
          <a:p>
            <a:pPr lvl="1"/>
            <a:r>
              <a:rPr lang="en-US" sz="1600" smtClean="0">
                <a:solidFill>
                  <a:srgbClr val="000000"/>
                </a:solidFill>
                <a:latin typeface="Arial Narrow" pitchFamily="34" charset="0"/>
              </a:rPr>
              <a:t>__________________________________________</a:t>
            </a:r>
          </a:p>
          <a:p>
            <a:pPr lvl="1"/>
            <a:r>
              <a:rPr lang="en-US" sz="1600" smtClean="0">
                <a:solidFill>
                  <a:srgbClr val="000000"/>
                </a:solidFill>
                <a:latin typeface="Arial Narrow" pitchFamily="34" charset="0"/>
              </a:rPr>
              <a:t>__________________________________________</a:t>
            </a:r>
            <a:endParaRPr lang="en-US" smtClean="0">
              <a:solidFill>
                <a:srgbClr val="000000"/>
              </a:solidFill>
              <a:latin typeface="Arial Narrow" pitchFamily="34" charset="0"/>
            </a:endParaRPr>
          </a:p>
          <a:p>
            <a:r>
              <a:rPr lang="en-US" sz="800" smtClean="0">
                <a:solidFill>
                  <a:srgbClr val="000000"/>
                </a:solidFill>
                <a:latin typeface="Arial Narrow" pitchFamily="34" charset="0"/>
              </a:rPr>
              <a:t> </a:t>
            </a:r>
          </a:p>
          <a:p>
            <a:r>
              <a:rPr lang="en-US" smtClean="0">
                <a:solidFill>
                  <a:srgbClr val="000000"/>
                </a:solidFill>
                <a:latin typeface="Arial Narrow" pitchFamily="34" charset="0"/>
              </a:rPr>
              <a:t>6) Have you used your Rewards points towards a hotel stay within the last year?</a:t>
            </a:r>
          </a:p>
          <a:p>
            <a:pPr lvl="1"/>
            <a:r>
              <a:rPr lang="en-US" smtClean="0">
                <a:solidFill>
                  <a:srgbClr val="000000"/>
                </a:solidFill>
                <a:latin typeface="Arial Narrow" pitchFamily="34" charset="0"/>
              </a:rPr>
              <a:t>___ Yes</a:t>
            </a:r>
          </a:p>
          <a:p>
            <a:pPr lvl="1"/>
            <a:r>
              <a:rPr lang="en-US" smtClean="0">
                <a:solidFill>
                  <a:srgbClr val="000000"/>
                </a:solidFill>
                <a:latin typeface="Arial Narrow" pitchFamily="34" charset="0"/>
              </a:rPr>
              <a:t>___ No</a:t>
            </a:r>
          </a:p>
          <a:p>
            <a:pPr lvl="1"/>
            <a:r>
              <a:rPr lang="en-US" smtClean="0">
                <a:solidFill>
                  <a:srgbClr val="000000"/>
                </a:solidFill>
                <a:latin typeface="Arial Narrow" pitchFamily="34" charset="0"/>
              </a:rPr>
              <a:t>___ Used points for something besides a hotel room</a:t>
            </a:r>
          </a:p>
          <a:p>
            <a:r>
              <a:rPr lang="en-US" sz="800" smtClean="0">
                <a:solidFill>
                  <a:srgbClr val="000000"/>
                </a:solidFill>
                <a:latin typeface="Arial Narrow" pitchFamily="34" charset="0"/>
              </a:rPr>
              <a:t> </a:t>
            </a:r>
          </a:p>
          <a:p>
            <a:r>
              <a:rPr lang="en-US" smtClean="0">
                <a:solidFill>
                  <a:srgbClr val="000000"/>
                </a:solidFill>
                <a:latin typeface="Arial Narrow" pitchFamily="34" charset="0"/>
              </a:rPr>
              <a:t>7) What is your age?</a:t>
            </a:r>
          </a:p>
          <a:p>
            <a:pPr lvl="1"/>
            <a:r>
              <a:rPr lang="en-US" smtClean="0">
                <a:solidFill>
                  <a:srgbClr val="000000"/>
                </a:solidFill>
                <a:latin typeface="Arial Narrow" pitchFamily="34" charset="0"/>
              </a:rPr>
              <a:t>___ 21–30		___ 41–50</a:t>
            </a:r>
          </a:p>
          <a:p>
            <a:pPr lvl="1"/>
            <a:r>
              <a:rPr lang="en-US" smtClean="0">
                <a:solidFill>
                  <a:srgbClr val="000000"/>
                </a:solidFill>
                <a:latin typeface="Arial Narrow" pitchFamily="34" charset="0"/>
              </a:rPr>
              <a:t>___ 31–40		___ 51–60</a:t>
            </a:r>
          </a:p>
          <a:p>
            <a:r>
              <a:rPr lang="en-US" sz="800" smtClean="0">
                <a:solidFill>
                  <a:srgbClr val="000000"/>
                </a:solidFill>
                <a:latin typeface="Arial Narrow" pitchFamily="34" charset="0"/>
              </a:rPr>
              <a:t> </a:t>
            </a:r>
          </a:p>
          <a:p>
            <a:r>
              <a:rPr lang="en-US" smtClean="0">
                <a:solidFill>
                  <a:srgbClr val="000000"/>
                </a:solidFill>
                <a:latin typeface="Arial Narrow" pitchFamily="34" charset="0"/>
              </a:rPr>
              <a:t>8) What is your gender?</a:t>
            </a:r>
          </a:p>
          <a:p>
            <a:pPr lvl="1"/>
            <a:r>
              <a:rPr lang="en-US" smtClean="0">
                <a:solidFill>
                  <a:srgbClr val="000000"/>
                </a:solidFill>
                <a:latin typeface="Arial Narrow" pitchFamily="34" charset="0"/>
              </a:rPr>
              <a:t>___ female</a:t>
            </a:r>
          </a:p>
          <a:p>
            <a:pPr lvl="1"/>
            <a:r>
              <a:rPr lang="en-US" smtClean="0">
                <a:solidFill>
                  <a:srgbClr val="000000"/>
                </a:solidFill>
                <a:latin typeface="Arial Narrow" pitchFamily="34" charset="0"/>
              </a:rPr>
              <a:t>___ male</a:t>
            </a:r>
          </a:p>
        </p:txBody>
      </p:sp>
    </p:spTree>
    <p:extLst>
      <p:ext uri="{BB962C8B-B14F-4D97-AF65-F5344CB8AC3E}">
        <p14:creationId xmlns:p14="http://schemas.microsoft.com/office/powerpoint/2010/main" val="1561313687"/>
      </p:ext>
    </p:extLst>
  </p:cSld>
  <p:clrMapOvr>
    <a:masterClrMapping/>
  </p:clrMapOvr>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p:txBody>
          <a:bodyPr/>
          <a:lstStyle/>
          <a:p>
            <a:pPr eaLnBrk="1" hangingPunct="1">
              <a:defRPr/>
            </a:pPr>
            <a:r>
              <a:rPr lang="en-US" sz="3600" b="1" dirty="0" smtClean="0">
                <a:solidFill>
                  <a:srgbClr val="00698E"/>
                </a:solidFill>
              </a:rPr>
              <a:t>The Pretest Questionnaire</a:t>
            </a:r>
          </a:p>
        </p:txBody>
      </p:sp>
      <p:sp>
        <p:nvSpPr>
          <p:cNvPr id="43011" name="Rectangle 3"/>
          <p:cNvSpPr>
            <a:spLocks noGrp="1" noChangeArrowheads="1"/>
          </p:cNvSpPr>
          <p:nvPr>
            <p:ph type="body" idx="1"/>
          </p:nvPr>
        </p:nvSpPr>
        <p:spPr>
          <a:xfrm>
            <a:off x="228600" y="1143000"/>
            <a:ext cx="8534400" cy="5486400"/>
          </a:xfrm>
        </p:spPr>
        <p:txBody>
          <a:bodyPr/>
          <a:lstStyle/>
          <a:p>
            <a:pPr eaLnBrk="1" hangingPunct="1">
              <a:buFont typeface="Wingdings" pitchFamily="2" charset="2"/>
              <a:buNone/>
              <a:defRPr/>
            </a:pPr>
            <a:r>
              <a:rPr lang="en-US" b="1" dirty="0" smtClean="0">
                <a:latin typeface="Times New Roman" pitchFamily="18" charset="0"/>
              </a:rPr>
              <a:t>1</a:t>
            </a:r>
            <a:r>
              <a:rPr lang="en-US" sz="2400" b="1" dirty="0" smtClean="0">
                <a:latin typeface="Times New Roman" pitchFamily="18" charset="0"/>
              </a:rPr>
              <a:t>. </a:t>
            </a:r>
            <a:r>
              <a:rPr lang="en-US" sz="2400" dirty="0" smtClean="0">
                <a:latin typeface="Times New Roman" pitchFamily="18" charset="0"/>
              </a:rPr>
              <a:t>To ascertain participant </a:t>
            </a:r>
            <a:r>
              <a:rPr lang="en-US" sz="2400" dirty="0" smtClean="0">
                <a:effectLst>
                  <a:outerShdw blurRad="38100" dist="38100" dir="2700000" algn="tl">
                    <a:srgbClr val="000000">
                      <a:alpha val="43137"/>
                    </a:srgbClr>
                  </a:outerShdw>
                </a:effectLst>
                <a:latin typeface="Times New Roman" pitchFamily="18" charset="0"/>
              </a:rPr>
              <a:t>attitudes</a:t>
            </a:r>
            <a:r>
              <a:rPr lang="en-US" sz="2400" dirty="0" smtClean="0">
                <a:latin typeface="Times New Roman" pitchFamily="18" charset="0"/>
              </a:rPr>
              <a:t> and </a:t>
            </a:r>
            <a:r>
              <a:rPr lang="en-US" sz="2400" dirty="0" smtClean="0">
                <a:effectLst>
                  <a:outerShdw blurRad="38100" dist="38100" dir="2700000" algn="tl">
                    <a:srgbClr val="000000">
                      <a:alpha val="43137"/>
                    </a:srgbClr>
                  </a:outerShdw>
                </a:effectLst>
                <a:latin typeface="Times New Roman" pitchFamily="18" charset="0"/>
              </a:rPr>
              <a:t>first impressions </a:t>
            </a:r>
            <a:r>
              <a:rPr lang="en-US" sz="2400" dirty="0" smtClean="0">
                <a:latin typeface="Times New Roman" pitchFamily="18" charset="0"/>
              </a:rPr>
              <a:t>about a product’s ease of use </a:t>
            </a:r>
            <a:r>
              <a:rPr lang="en-US" sz="2400" i="1" dirty="0" smtClean="0">
                <a:effectLst>
                  <a:outerShdw blurRad="38100" dist="38100" dir="2700000" algn="tl">
                    <a:srgbClr val="000000">
                      <a:alpha val="43137"/>
                    </a:srgbClr>
                  </a:outerShdw>
                </a:effectLst>
                <a:latin typeface="Times New Roman" pitchFamily="18" charset="0"/>
              </a:rPr>
              <a:t>prior</a:t>
            </a:r>
            <a:r>
              <a:rPr lang="en-US" sz="2400" dirty="0" smtClean="0">
                <a:latin typeface="Times New Roman" pitchFamily="18" charset="0"/>
              </a:rPr>
              <a:t> to using it.</a:t>
            </a:r>
          </a:p>
          <a:p>
            <a:pPr lvl="1">
              <a:buClr>
                <a:srgbClr val="00698E"/>
              </a:buClr>
              <a:defRPr/>
            </a:pPr>
            <a:r>
              <a:rPr lang="en-US" sz="1800" dirty="0" smtClean="0">
                <a:latin typeface="Times New Roman" pitchFamily="18" charset="0"/>
                <a:cs typeface="Times New Roman" pitchFamily="18" charset="0"/>
              </a:rPr>
              <a:t>Does the product </a:t>
            </a:r>
            <a:r>
              <a:rPr lang="en-US" sz="1800" i="1" dirty="0" smtClean="0">
                <a:latin typeface="Times New Roman" pitchFamily="18" charset="0"/>
                <a:cs typeface="Times New Roman" pitchFamily="18" charset="0"/>
              </a:rPr>
              <a:t>look </a:t>
            </a:r>
            <a:r>
              <a:rPr lang="en-US" sz="1800" dirty="0" smtClean="0">
                <a:latin typeface="Times New Roman" pitchFamily="18" charset="0"/>
                <a:cs typeface="Times New Roman" pitchFamily="18" charset="0"/>
              </a:rPr>
              <a:t>easy to use? Does the participant understand the terminology? Is the product similar or very different from other products, or even from previous releases of the same product?</a:t>
            </a:r>
            <a:endParaRPr lang="en-US" sz="1800" dirty="0" smtClean="0">
              <a:latin typeface="Times New Roman" pitchFamily="18" charset="0"/>
            </a:endParaRPr>
          </a:p>
          <a:p>
            <a:pPr eaLnBrk="1" hangingPunct="1">
              <a:buFont typeface="Wingdings" pitchFamily="2" charset="2"/>
              <a:buNone/>
              <a:defRPr/>
            </a:pPr>
            <a:endParaRPr lang="en-US" sz="400" dirty="0" smtClean="0">
              <a:latin typeface="Times New Roman" pitchFamily="18" charset="0"/>
            </a:endParaRPr>
          </a:p>
          <a:p>
            <a:pPr eaLnBrk="1" hangingPunct="1">
              <a:buNone/>
              <a:defRPr/>
            </a:pPr>
            <a:r>
              <a:rPr lang="en-US" b="1" dirty="0" smtClean="0">
                <a:latin typeface="Times New Roman" pitchFamily="18" charset="0"/>
              </a:rPr>
              <a:t>2. </a:t>
            </a:r>
            <a:r>
              <a:rPr lang="en-US" sz="2400" dirty="0" smtClean="0">
                <a:latin typeface="Times New Roman" pitchFamily="18" charset="0"/>
              </a:rPr>
              <a:t>To </a:t>
            </a:r>
            <a:r>
              <a:rPr lang="en-US" sz="2400" dirty="0">
                <a:latin typeface="Times New Roman" pitchFamily="18" charset="0"/>
              </a:rPr>
              <a:t>ascertain the </a:t>
            </a:r>
            <a:r>
              <a:rPr lang="en-US" sz="2400" dirty="0">
                <a:effectLst>
                  <a:outerShdw blurRad="38100" dist="38100" dir="2700000" algn="tl">
                    <a:srgbClr val="000000">
                      <a:alpha val="43137"/>
                    </a:srgbClr>
                  </a:outerShdw>
                </a:effectLst>
                <a:latin typeface="Times New Roman" pitchFamily="18" charset="0"/>
              </a:rPr>
              <a:t>opinions</a:t>
            </a:r>
            <a:r>
              <a:rPr lang="en-US" sz="2400" dirty="0">
                <a:latin typeface="Times New Roman" pitchFamily="18" charset="0"/>
              </a:rPr>
              <a:t> of the participants about the </a:t>
            </a:r>
            <a:r>
              <a:rPr lang="en-US" sz="2400" i="1" dirty="0">
                <a:effectLst>
                  <a:outerShdw blurRad="38100" dist="38100" dir="2700000" algn="tl">
                    <a:srgbClr val="000000">
                      <a:alpha val="43137"/>
                    </a:srgbClr>
                  </a:outerShdw>
                </a:effectLst>
                <a:latin typeface="Times New Roman" pitchFamily="18" charset="0"/>
              </a:rPr>
              <a:t>utility</a:t>
            </a:r>
            <a:r>
              <a:rPr lang="en-US" sz="2400" dirty="0">
                <a:latin typeface="Times New Roman" pitchFamily="18" charset="0"/>
              </a:rPr>
              <a:t> or </a:t>
            </a:r>
            <a:r>
              <a:rPr lang="en-US" sz="2400" i="1" dirty="0">
                <a:effectLst>
                  <a:outerShdw blurRad="38100" dist="38100" dir="2700000" algn="tl">
                    <a:srgbClr val="000000">
                      <a:alpha val="43137"/>
                    </a:srgbClr>
                  </a:outerShdw>
                </a:effectLst>
                <a:latin typeface="Times New Roman" pitchFamily="18" charset="0"/>
              </a:rPr>
              <a:t>value</a:t>
            </a:r>
            <a:r>
              <a:rPr lang="en-US" sz="2400" dirty="0">
                <a:latin typeface="Times New Roman" pitchFamily="18" charset="0"/>
              </a:rPr>
              <a:t> of the product prior to using it</a:t>
            </a:r>
            <a:r>
              <a:rPr lang="en-US" sz="2400" dirty="0" smtClean="0">
                <a:latin typeface="Times New Roman" pitchFamily="18" charset="0"/>
              </a:rPr>
              <a:t>.</a:t>
            </a:r>
          </a:p>
          <a:p>
            <a:pPr lvl="1" eaLnBrk="1" hangingPunct="1">
              <a:buClr>
                <a:srgbClr val="002060"/>
              </a:buClr>
              <a:defRPr/>
            </a:pPr>
            <a:r>
              <a:rPr lang="en-US" sz="1800" dirty="0">
                <a:latin typeface="Times New Roman" pitchFamily="18" charset="0"/>
                <a:cs typeface="Times New Roman" pitchFamily="18" charset="0"/>
              </a:rPr>
              <a:t>Especially important for cutting-edge products that are new to the marketplace or new to your target market. </a:t>
            </a:r>
            <a:endParaRPr lang="en-US" sz="1800" dirty="0" smtClean="0">
              <a:latin typeface="Times New Roman" pitchFamily="18" charset="0"/>
              <a:cs typeface="Times New Roman" pitchFamily="18" charset="0"/>
            </a:endParaRPr>
          </a:p>
          <a:p>
            <a:pPr eaLnBrk="1" hangingPunct="1">
              <a:buNone/>
              <a:defRPr/>
            </a:pPr>
            <a:endParaRPr lang="en-US" sz="400" b="1" dirty="0" smtClean="0">
              <a:latin typeface="Times New Roman" pitchFamily="18" charset="0"/>
              <a:cs typeface="Times New Roman" pitchFamily="18" charset="0"/>
            </a:endParaRPr>
          </a:p>
          <a:p>
            <a:pPr eaLnBrk="1" hangingPunct="1">
              <a:buNone/>
              <a:defRPr/>
            </a:pPr>
            <a:r>
              <a:rPr lang="en-US" sz="2400" b="1" dirty="0" smtClean="0">
                <a:latin typeface="Times New Roman" pitchFamily="18" charset="0"/>
                <a:cs typeface="Times New Roman" pitchFamily="18" charset="0"/>
              </a:rPr>
              <a:t>3. </a:t>
            </a:r>
            <a:r>
              <a:rPr lang="en-US" sz="2400" dirty="0" smtClean="0">
                <a:latin typeface="Times New Roman" pitchFamily="18" charset="0"/>
                <a:cs typeface="Times New Roman" pitchFamily="18" charset="0"/>
              </a:rPr>
              <a:t>To </a:t>
            </a:r>
            <a:r>
              <a:rPr lang="en-US" sz="2400" dirty="0">
                <a:effectLst>
                  <a:outerShdw blurRad="38100" dist="38100" dir="2700000" algn="tl">
                    <a:srgbClr val="000000">
                      <a:alpha val="43137"/>
                    </a:srgbClr>
                  </a:outerShdw>
                </a:effectLst>
                <a:latin typeface="Times New Roman" pitchFamily="18" charset="0"/>
                <a:cs typeface="Times New Roman" pitchFamily="18" charset="0"/>
              </a:rPr>
              <a:t>qualify</a:t>
            </a:r>
            <a:r>
              <a:rPr lang="en-US" sz="2400" dirty="0">
                <a:latin typeface="Times New Roman" pitchFamily="18" charset="0"/>
                <a:cs typeface="Times New Roman" pitchFamily="18" charset="0"/>
              </a:rPr>
              <a:t> </a:t>
            </a:r>
            <a:r>
              <a:rPr lang="en-US" sz="2400" dirty="0">
                <a:effectLst>
                  <a:outerShdw blurRad="38100" dist="38100" dir="2700000" algn="tl">
                    <a:srgbClr val="000000">
                      <a:alpha val="43137"/>
                    </a:srgbClr>
                  </a:outerShdw>
                </a:effectLst>
                <a:latin typeface="Times New Roman" pitchFamily="18" charset="0"/>
                <a:cs typeface="Times New Roman" pitchFamily="18" charset="0"/>
              </a:rPr>
              <a:t>participants</a:t>
            </a:r>
            <a:r>
              <a:rPr lang="en-US" sz="2400" dirty="0">
                <a:latin typeface="Times New Roman" pitchFamily="18" charset="0"/>
                <a:cs typeface="Times New Roman" pitchFamily="18" charset="0"/>
              </a:rPr>
              <a:t> for inclusion into one test group or </a:t>
            </a:r>
            <a:r>
              <a:rPr lang="en-US" sz="2400" dirty="0" smtClean="0">
                <a:latin typeface="Times New Roman" pitchFamily="18" charset="0"/>
                <a:cs typeface="Times New Roman" pitchFamily="18" charset="0"/>
              </a:rPr>
              <a:t>another.  Ascertain </a:t>
            </a:r>
            <a:r>
              <a:rPr lang="en-US" sz="2400" dirty="0">
                <a:latin typeface="Times New Roman" pitchFamily="18" charset="0"/>
                <a:cs typeface="Times New Roman" pitchFamily="18" charset="0"/>
              </a:rPr>
              <a:t>the potential participant’s experience level more accurately and place him/her into the appropriate group</a:t>
            </a:r>
            <a:r>
              <a:rPr lang="en-US" sz="2400" dirty="0" smtClean="0">
                <a:latin typeface="Times New Roman" pitchFamily="18" charset="0"/>
                <a:cs typeface="Times New Roman" pitchFamily="18" charset="0"/>
              </a:rPr>
              <a:t>.</a:t>
            </a:r>
          </a:p>
          <a:p>
            <a:pPr eaLnBrk="1" hangingPunct="1">
              <a:buNone/>
              <a:defRPr/>
            </a:pPr>
            <a:endParaRPr lang="en-US" sz="400" dirty="0">
              <a:latin typeface="Times New Roman" pitchFamily="18" charset="0"/>
              <a:cs typeface="Times New Roman" pitchFamily="18" charset="0"/>
            </a:endParaRPr>
          </a:p>
          <a:p>
            <a:pPr eaLnBrk="1" hangingPunct="1">
              <a:buNone/>
              <a:defRPr/>
            </a:pPr>
            <a:r>
              <a:rPr lang="en-US" sz="2400" b="1" dirty="0">
                <a:latin typeface="Times New Roman" pitchFamily="18" charset="0"/>
                <a:cs typeface="Times New Roman" pitchFamily="18" charset="0"/>
              </a:rPr>
              <a:t>4.</a:t>
            </a:r>
            <a:r>
              <a:rPr lang="en-US" sz="2400" dirty="0">
                <a:latin typeface="Times New Roman" pitchFamily="18" charset="0"/>
                <a:cs typeface="Times New Roman" pitchFamily="18" charset="0"/>
              </a:rPr>
              <a:t>To establish the participant’s </a:t>
            </a:r>
            <a:r>
              <a:rPr lang="en-US" sz="2400" dirty="0">
                <a:effectLst>
                  <a:outerShdw blurRad="38100" dist="38100" dir="2700000" algn="tl">
                    <a:srgbClr val="000000">
                      <a:alpha val="43137"/>
                    </a:srgbClr>
                  </a:outerShdw>
                </a:effectLst>
                <a:latin typeface="Times New Roman" pitchFamily="18" charset="0"/>
                <a:cs typeface="Times New Roman" pitchFamily="18" charset="0"/>
              </a:rPr>
              <a:t>prerequisite</a:t>
            </a:r>
            <a:r>
              <a:rPr lang="en-US" sz="2400" dirty="0">
                <a:latin typeface="Times New Roman" pitchFamily="18" charset="0"/>
                <a:cs typeface="Times New Roman" pitchFamily="18" charset="0"/>
              </a:rPr>
              <a:t> </a:t>
            </a:r>
            <a:r>
              <a:rPr lang="en-US" sz="2400" dirty="0">
                <a:effectLst>
                  <a:outerShdw blurRad="38100" dist="38100" dir="2700000" algn="tl">
                    <a:srgbClr val="000000">
                      <a:alpha val="43137"/>
                    </a:srgbClr>
                  </a:outerShdw>
                </a:effectLst>
                <a:latin typeface="Times New Roman" pitchFamily="18" charset="0"/>
                <a:cs typeface="Times New Roman" pitchFamily="18" charset="0"/>
              </a:rPr>
              <a:t>knowledge</a:t>
            </a:r>
            <a:r>
              <a:rPr lang="en-US" sz="2400" dirty="0">
                <a:latin typeface="Times New Roman" pitchFamily="18" charset="0"/>
                <a:cs typeface="Times New Roman" pitchFamily="18" charset="0"/>
              </a:rPr>
              <a:t> prior to using the product.</a:t>
            </a:r>
          </a:p>
          <a:p>
            <a:pPr eaLnBrk="1" hangingPunct="1">
              <a:buNone/>
              <a:defRPr/>
            </a:pPr>
            <a:endParaRPr lang="en-US" sz="2400" dirty="0">
              <a:latin typeface="Times New Roman" pitchFamily="18" charset="0"/>
              <a:cs typeface="Times New Roman" pitchFamily="18" charset="0"/>
            </a:endParaRPr>
          </a:p>
          <a:p>
            <a:pPr eaLnBrk="1" hangingPunct="1">
              <a:buNone/>
              <a:defRPr/>
            </a:pPr>
            <a:endParaRPr lang="en-US" sz="2400" dirty="0">
              <a:latin typeface="Times New Roman" pitchFamily="18" charset="0"/>
            </a:endParaRPr>
          </a:p>
          <a:p>
            <a:pPr eaLnBrk="1" hangingPunct="1">
              <a:buFont typeface="Wingdings" pitchFamily="2" charset="2"/>
              <a:buNone/>
              <a:defRPr/>
            </a:pPr>
            <a:endParaRPr lang="en-US" dirty="0" smtClean="0">
              <a:latin typeface="Times New Roman" pitchFamily="18" charset="0"/>
            </a:endParaRPr>
          </a:p>
        </p:txBody>
      </p:sp>
    </p:spTree>
  </p:cSld>
  <p:clrMapOvr>
    <a:masterClrMapping/>
  </p:clrMapOvr>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p:txBody>
          <a:bodyPr/>
          <a:lstStyle/>
          <a:p>
            <a:pPr eaLnBrk="1" hangingPunct="1">
              <a:defRPr/>
            </a:pPr>
            <a:r>
              <a:rPr lang="en-US" smtClean="0">
                <a:solidFill>
                  <a:srgbClr val="00698E"/>
                </a:solidFill>
              </a:rPr>
              <a:t>The Pretest Questionnaire</a:t>
            </a:r>
          </a:p>
        </p:txBody>
      </p:sp>
      <p:pic>
        <p:nvPicPr>
          <p:cNvPr id="52227" name="Picture 2"/>
          <p:cNvPicPr>
            <a:picLocks noChangeAspect="1" noChangeArrowheads="1"/>
          </p:cNvPicPr>
          <p:nvPr/>
        </p:nvPicPr>
        <p:blipFill>
          <a:blip r:embed="rId3" cstate="print"/>
          <a:srcRect/>
          <a:stretch>
            <a:fillRect/>
          </a:stretch>
        </p:blipFill>
        <p:spPr bwMode="auto">
          <a:xfrm>
            <a:off x="685800" y="1219200"/>
            <a:ext cx="7239000" cy="54102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p:txBody>
          <a:bodyPr/>
          <a:lstStyle/>
          <a:p>
            <a:pPr eaLnBrk="1" hangingPunct="1">
              <a:defRPr/>
            </a:pPr>
            <a:r>
              <a:rPr lang="en-US" smtClean="0">
                <a:solidFill>
                  <a:srgbClr val="00698E"/>
                </a:solidFill>
              </a:rPr>
              <a:t>The Pretest Questionnaire</a:t>
            </a:r>
          </a:p>
        </p:txBody>
      </p:sp>
      <p:pic>
        <p:nvPicPr>
          <p:cNvPr id="54275" name="Picture 2"/>
          <p:cNvPicPr>
            <a:picLocks noChangeAspect="1" noChangeArrowheads="1"/>
          </p:cNvPicPr>
          <p:nvPr/>
        </p:nvPicPr>
        <p:blipFill>
          <a:blip r:embed="rId3" cstate="print"/>
          <a:srcRect/>
          <a:stretch>
            <a:fillRect/>
          </a:stretch>
        </p:blipFill>
        <p:spPr bwMode="auto">
          <a:xfrm>
            <a:off x="838200" y="1295400"/>
            <a:ext cx="6477000" cy="49530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2"/>
          <p:cNvSpPr>
            <a:spLocks noGrp="1" noChangeArrowheads="1"/>
          </p:cNvSpPr>
          <p:nvPr>
            <p:ph type="title"/>
          </p:nvPr>
        </p:nvSpPr>
        <p:spPr/>
        <p:txBody>
          <a:bodyPr/>
          <a:lstStyle/>
          <a:p>
            <a:pPr eaLnBrk="1" hangingPunct="1">
              <a:defRPr/>
            </a:pPr>
            <a:r>
              <a:rPr lang="en-US" sz="2400" smtClean="0">
                <a:solidFill>
                  <a:srgbClr val="2D2D43"/>
                </a:solidFill>
              </a:rPr>
              <a:t>The Prerequisite Training Materials - </a:t>
            </a:r>
            <a:r>
              <a:rPr lang="en-US" b="1" smtClean="0">
                <a:solidFill>
                  <a:srgbClr val="2D2D43"/>
                </a:solidFill>
              </a:rPr>
              <a:t>When</a:t>
            </a:r>
          </a:p>
        </p:txBody>
      </p:sp>
      <p:sp>
        <p:nvSpPr>
          <p:cNvPr id="77827" name="Rectangle 3"/>
          <p:cNvSpPr>
            <a:spLocks noGrp="1" noChangeArrowheads="1"/>
          </p:cNvSpPr>
          <p:nvPr>
            <p:ph type="body" idx="1"/>
          </p:nvPr>
        </p:nvSpPr>
        <p:spPr/>
        <p:txBody>
          <a:bodyPr/>
          <a:lstStyle/>
          <a:p>
            <a:pPr marL="457200" indent="-457200" eaLnBrk="1" hangingPunct="1">
              <a:lnSpc>
                <a:spcPct val="90000"/>
              </a:lnSpc>
              <a:buClr>
                <a:srgbClr val="2D2D43"/>
              </a:buClr>
              <a:buSzTx/>
              <a:buFontTx/>
              <a:buAutoNum type="arabicPeriod"/>
            </a:pPr>
            <a:r>
              <a:rPr lang="en-US" sz="2400" smtClean="0">
                <a:latin typeface="Times New Roman" pitchFamily="18" charset="0"/>
              </a:rPr>
              <a:t>You want to make sure that the participants possess some prescribed minimum level of expertise deemed necessary to use the product effectively.</a:t>
            </a:r>
          </a:p>
          <a:p>
            <a:pPr marL="457200" indent="-457200" eaLnBrk="1" hangingPunct="1">
              <a:lnSpc>
                <a:spcPct val="90000"/>
              </a:lnSpc>
              <a:buClr>
                <a:srgbClr val="2D2D43"/>
              </a:buClr>
              <a:buSzTx/>
              <a:buFontTx/>
              <a:buAutoNum type="arabicPeriod"/>
            </a:pPr>
            <a:endParaRPr lang="en-US" sz="1400" smtClean="0">
              <a:latin typeface="Times New Roman" pitchFamily="18" charset="0"/>
            </a:endParaRPr>
          </a:p>
          <a:p>
            <a:pPr marL="457200" indent="-457200" eaLnBrk="1" hangingPunct="1">
              <a:lnSpc>
                <a:spcPct val="90000"/>
              </a:lnSpc>
              <a:buClr>
                <a:srgbClr val="2D2D43"/>
              </a:buClr>
              <a:buSzTx/>
              <a:buFontTx/>
              <a:buAutoNum type="arabicPeriod"/>
            </a:pPr>
            <a:r>
              <a:rPr lang="en-US" sz="2400" smtClean="0">
                <a:latin typeface="Times New Roman" pitchFamily="18" charset="0"/>
              </a:rPr>
              <a:t>You would like to evaluate usage of your product further along the participant’s learning curve.</a:t>
            </a:r>
          </a:p>
          <a:p>
            <a:pPr marL="457200" indent="-457200" eaLnBrk="1" hangingPunct="1">
              <a:lnSpc>
                <a:spcPct val="90000"/>
              </a:lnSpc>
              <a:buClr>
                <a:srgbClr val="2D2D43"/>
              </a:buClr>
              <a:buSzTx/>
              <a:buFontTx/>
              <a:buAutoNum type="arabicPeriod"/>
            </a:pPr>
            <a:endParaRPr lang="en-US" sz="1400" smtClean="0">
              <a:latin typeface="Times New Roman" pitchFamily="18" charset="0"/>
            </a:endParaRPr>
          </a:p>
          <a:p>
            <a:pPr marL="457200" indent="-457200" eaLnBrk="1" hangingPunct="1">
              <a:lnSpc>
                <a:spcPct val="90000"/>
              </a:lnSpc>
              <a:buClr>
                <a:srgbClr val="2D2D43"/>
              </a:buClr>
              <a:buSzTx/>
              <a:buFontTx/>
              <a:buAutoNum type="arabicPeriod"/>
            </a:pPr>
            <a:r>
              <a:rPr lang="en-US" sz="2400" smtClean="0">
                <a:latin typeface="Times New Roman" pitchFamily="18" charset="0"/>
              </a:rPr>
              <a:t>Your product has a section devoted to advance features strictly for experienced users that you would like to test extensively,</a:t>
            </a:r>
          </a:p>
          <a:p>
            <a:pPr marL="457200" indent="-457200" eaLnBrk="1" hangingPunct="1">
              <a:lnSpc>
                <a:spcPct val="90000"/>
              </a:lnSpc>
              <a:buClr>
                <a:srgbClr val="2D2D43"/>
              </a:buClr>
              <a:buSzTx/>
              <a:buFont typeface="Wingdings" pitchFamily="2" charset="2"/>
              <a:buNone/>
            </a:pPr>
            <a:endParaRPr lang="en-US" sz="1400" smtClean="0">
              <a:latin typeface="Times New Roman" pitchFamily="18" charset="0"/>
            </a:endParaRPr>
          </a:p>
          <a:p>
            <a:pPr marL="857250" lvl="1" indent="-457200" eaLnBrk="1" hangingPunct="1">
              <a:lnSpc>
                <a:spcPct val="90000"/>
              </a:lnSpc>
              <a:buClr>
                <a:srgbClr val="2D2D43"/>
              </a:buClr>
              <a:buSzTx/>
              <a:buFont typeface="Wingdings" pitchFamily="2" charset="2"/>
              <a:buNone/>
            </a:pPr>
            <a:r>
              <a:rPr lang="en-US" sz="2000" smtClean="0">
                <a:latin typeface="Times New Roman" pitchFamily="18" charset="0"/>
              </a:rPr>
              <a:t> </a:t>
            </a:r>
            <a:r>
              <a:rPr lang="en-US" sz="2000" b="1" smtClean="0">
                <a:latin typeface="Times New Roman" pitchFamily="18" charset="0"/>
              </a:rPr>
              <a:t>or</a:t>
            </a:r>
          </a:p>
          <a:p>
            <a:pPr marL="457200" indent="-457200" eaLnBrk="1" hangingPunct="1">
              <a:lnSpc>
                <a:spcPct val="90000"/>
              </a:lnSpc>
              <a:buClr>
                <a:srgbClr val="2D2D43"/>
              </a:buClr>
              <a:buSzTx/>
              <a:buFontTx/>
              <a:buChar char="•"/>
            </a:pPr>
            <a:endParaRPr lang="en-US" sz="1400" smtClean="0">
              <a:latin typeface="Times New Roman" pitchFamily="18" charset="0"/>
            </a:endParaRPr>
          </a:p>
          <a:p>
            <a:pPr marL="457200" indent="-457200" eaLnBrk="1" hangingPunct="1">
              <a:lnSpc>
                <a:spcPct val="90000"/>
              </a:lnSpc>
              <a:buClr>
                <a:srgbClr val="2D2D43"/>
              </a:buClr>
              <a:buSzTx/>
              <a:buFontTx/>
              <a:buNone/>
            </a:pPr>
            <a:r>
              <a:rPr lang="en-US" sz="2400" smtClean="0">
                <a:latin typeface="Times New Roman" pitchFamily="18" charset="0"/>
              </a:rPr>
              <a:t>	You have previously tested the simpler features and do not want to retest those on the current test.</a:t>
            </a:r>
          </a:p>
          <a:p>
            <a:pPr marL="457200" indent="-457200" eaLnBrk="1" hangingPunct="1">
              <a:lnSpc>
                <a:spcPct val="90000"/>
              </a:lnSpc>
            </a:pPr>
            <a:endParaRPr lang="en-US" sz="2400" smtClean="0">
              <a:latin typeface="Times New Roman" pitchFamily="18" charset="0"/>
            </a:endParaRPr>
          </a:p>
        </p:txBody>
      </p:sp>
    </p:spTree>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noChangeArrowheads="1"/>
          </p:cNvSpPr>
          <p:nvPr>
            <p:ph type="title"/>
          </p:nvPr>
        </p:nvSpPr>
        <p:spPr/>
        <p:txBody>
          <a:bodyPr/>
          <a:lstStyle/>
          <a:p>
            <a:pPr eaLnBrk="1" hangingPunct="1">
              <a:defRPr/>
            </a:pPr>
            <a:r>
              <a:rPr lang="en-US" sz="3600" b="1" dirty="0" smtClean="0">
                <a:solidFill>
                  <a:srgbClr val="003300"/>
                </a:solidFill>
              </a:rPr>
              <a:t>Posttest Questionnaire</a:t>
            </a:r>
          </a:p>
        </p:txBody>
      </p:sp>
      <p:sp>
        <p:nvSpPr>
          <p:cNvPr id="46083" name="Rectangle 3"/>
          <p:cNvSpPr>
            <a:spLocks noGrp="1" noChangeArrowheads="1"/>
          </p:cNvSpPr>
          <p:nvPr>
            <p:ph type="body" idx="1"/>
          </p:nvPr>
        </p:nvSpPr>
        <p:spPr>
          <a:xfrm>
            <a:off x="381000" y="1447800"/>
            <a:ext cx="8382000" cy="4876800"/>
          </a:xfrm>
        </p:spPr>
        <p:txBody>
          <a:bodyPr/>
          <a:lstStyle/>
          <a:p>
            <a:pPr eaLnBrk="1" hangingPunct="1">
              <a:buClr>
                <a:srgbClr val="003300"/>
              </a:buClr>
              <a:buFont typeface="Wingdings" pitchFamily="2" charset="2"/>
              <a:buChar char="v"/>
              <a:defRPr/>
            </a:pPr>
            <a:r>
              <a:rPr lang="en-US" sz="2400" dirty="0" smtClean="0">
                <a:latin typeface="Times New Roman" pitchFamily="18" charset="0"/>
              </a:rPr>
              <a:t>Gather </a:t>
            </a:r>
            <a:r>
              <a:rPr lang="en-US" sz="2400" dirty="0" smtClean="0">
                <a:effectLst>
                  <a:outerShdw blurRad="38100" dist="38100" dir="2700000" algn="tl">
                    <a:srgbClr val="000000">
                      <a:alpha val="43137"/>
                    </a:srgbClr>
                  </a:outerShdw>
                </a:effectLst>
                <a:latin typeface="Times New Roman" pitchFamily="18" charset="0"/>
              </a:rPr>
              <a:t>preference info </a:t>
            </a:r>
            <a:r>
              <a:rPr lang="en-US" sz="2400" dirty="0" smtClean="0">
                <a:latin typeface="Times New Roman" pitchFamily="18" charset="0"/>
              </a:rPr>
              <a:t>in order to clarify and deepen your understanding of the product’s strength and weaknesses.</a:t>
            </a:r>
          </a:p>
          <a:p>
            <a:pPr eaLnBrk="1" hangingPunct="1">
              <a:buClr>
                <a:srgbClr val="003300"/>
              </a:buClr>
              <a:buFont typeface="Wingdings" pitchFamily="2" charset="2"/>
              <a:buChar char="v"/>
              <a:defRPr/>
            </a:pPr>
            <a:endParaRPr lang="en-US" sz="2000" dirty="0" smtClean="0">
              <a:latin typeface="Times New Roman" pitchFamily="18" charset="0"/>
            </a:endParaRPr>
          </a:p>
          <a:p>
            <a:pPr eaLnBrk="1" hangingPunct="1">
              <a:buClr>
                <a:srgbClr val="003300"/>
              </a:buClr>
              <a:buFont typeface="Wingdings" pitchFamily="2" charset="2"/>
              <a:buChar char="v"/>
              <a:defRPr/>
            </a:pPr>
            <a:r>
              <a:rPr lang="en-US" sz="2400" dirty="0" smtClean="0">
                <a:latin typeface="Times New Roman" pitchFamily="18" charset="0"/>
              </a:rPr>
              <a:t>Typically includes their </a:t>
            </a:r>
            <a:r>
              <a:rPr lang="en-US" sz="2400" dirty="0" smtClean="0">
                <a:effectLst>
                  <a:outerShdw blurRad="38100" dist="38100" dir="2700000" algn="tl">
                    <a:srgbClr val="000000">
                      <a:alpha val="43137"/>
                    </a:srgbClr>
                  </a:outerShdw>
                </a:effectLst>
                <a:latin typeface="Times New Roman" pitchFamily="18" charset="0"/>
              </a:rPr>
              <a:t>opinions and feelings </a:t>
            </a:r>
            <a:r>
              <a:rPr lang="en-US" sz="2400" dirty="0" smtClean="0">
                <a:latin typeface="Times New Roman" pitchFamily="18" charset="0"/>
              </a:rPr>
              <a:t>about the product’s ease of use and ease of learning.</a:t>
            </a:r>
          </a:p>
          <a:p>
            <a:pPr eaLnBrk="1" hangingPunct="1">
              <a:buClr>
                <a:srgbClr val="003300"/>
              </a:buClr>
              <a:buFont typeface="Wingdings" pitchFamily="2" charset="2"/>
              <a:buChar char="v"/>
              <a:defRPr/>
            </a:pPr>
            <a:endParaRPr lang="en-US" sz="2000" dirty="0" smtClean="0">
              <a:latin typeface="Times New Roman" pitchFamily="18" charset="0"/>
            </a:endParaRPr>
          </a:p>
          <a:p>
            <a:pPr eaLnBrk="1" hangingPunct="1">
              <a:buClr>
                <a:srgbClr val="003300"/>
              </a:buClr>
              <a:buFont typeface="Wingdings" pitchFamily="2" charset="2"/>
              <a:buChar char="v"/>
              <a:defRPr/>
            </a:pPr>
            <a:r>
              <a:rPr lang="en-US" sz="2400" dirty="0" smtClean="0">
                <a:latin typeface="Times New Roman" pitchFamily="18" charset="0"/>
              </a:rPr>
              <a:t>Oral questions can be adjusted for a single user in order to better understand what happened during a particular session.</a:t>
            </a:r>
          </a:p>
          <a:p>
            <a:pPr eaLnBrk="1" hangingPunct="1">
              <a:buClr>
                <a:srgbClr val="003300"/>
              </a:buClr>
              <a:buFont typeface="Wingdings" pitchFamily="2" charset="2"/>
              <a:buChar char="v"/>
              <a:defRPr/>
            </a:pPr>
            <a:endParaRPr lang="en-US" sz="2000" dirty="0" smtClean="0">
              <a:latin typeface="Times New Roman" pitchFamily="18" charset="0"/>
            </a:endParaRPr>
          </a:p>
          <a:p>
            <a:pPr eaLnBrk="1" hangingPunct="1">
              <a:buClr>
                <a:srgbClr val="003300"/>
              </a:buClr>
              <a:buFont typeface="Wingdings" pitchFamily="2" charset="2"/>
              <a:buChar char="v"/>
              <a:defRPr/>
            </a:pPr>
            <a:r>
              <a:rPr lang="en-US" sz="2400" dirty="0" smtClean="0">
                <a:latin typeface="Times New Roman" pitchFamily="18" charset="0"/>
              </a:rPr>
              <a:t>Developing an effective, unambiguous questionnaire takes time and effort.</a:t>
            </a:r>
          </a:p>
        </p:txBody>
      </p:sp>
    </p:spTree>
  </p:cSld>
  <p:clrMapOvr>
    <a:masterClrMapping/>
  </p:clrMapOvr>
  <p:timing>
    <p:tnLst>
      <p:par>
        <p:cT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Grp="1" noChangeArrowheads="1"/>
          </p:cNvSpPr>
          <p:nvPr>
            <p:ph type="title"/>
          </p:nvPr>
        </p:nvSpPr>
        <p:spPr/>
        <p:txBody>
          <a:bodyPr/>
          <a:lstStyle/>
          <a:p>
            <a:pPr eaLnBrk="1" hangingPunct="1">
              <a:defRPr/>
            </a:pPr>
            <a:r>
              <a:rPr lang="en-US" sz="2800" dirty="0" smtClean="0">
                <a:solidFill>
                  <a:srgbClr val="003300"/>
                </a:solidFill>
              </a:rPr>
              <a:t>Posttest Questionnaire</a:t>
            </a:r>
            <a:r>
              <a:rPr lang="en-US" sz="3600" dirty="0" smtClean="0">
                <a:solidFill>
                  <a:srgbClr val="003300"/>
                </a:solidFill>
              </a:rPr>
              <a:t> - </a:t>
            </a:r>
            <a:r>
              <a:rPr lang="en-US" sz="3600" b="1" dirty="0" smtClean="0">
                <a:solidFill>
                  <a:srgbClr val="003300"/>
                </a:solidFill>
              </a:rPr>
              <a:t>Guidelines</a:t>
            </a:r>
          </a:p>
        </p:txBody>
      </p:sp>
      <p:sp>
        <p:nvSpPr>
          <p:cNvPr id="47107" name="Rectangle 3"/>
          <p:cNvSpPr>
            <a:spLocks noGrp="1" noChangeArrowheads="1"/>
          </p:cNvSpPr>
          <p:nvPr>
            <p:ph type="body" idx="1"/>
          </p:nvPr>
        </p:nvSpPr>
        <p:spPr>
          <a:xfrm>
            <a:off x="152400" y="1295400"/>
            <a:ext cx="8382000" cy="5257800"/>
          </a:xfrm>
        </p:spPr>
        <p:txBody>
          <a:bodyPr/>
          <a:lstStyle/>
          <a:p>
            <a:pPr marL="514350" indent="-514350">
              <a:buClr>
                <a:srgbClr val="003300"/>
              </a:buClr>
              <a:buSzPct val="100000"/>
              <a:buFont typeface="+mj-lt"/>
              <a:buAutoNum type="arabicPeriod"/>
              <a:defRPr/>
            </a:pPr>
            <a:r>
              <a:rPr lang="en-US" sz="2000" dirty="0" smtClean="0">
                <a:latin typeface="Times New Roman" pitchFamily="18" charset="0"/>
                <a:cs typeface="Times New Roman" pitchFamily="18" charset="0"/>
              </a:rPr>
              <a:t>Use the Research Questions(s) from the Test Plan as the Basis for Your Content</a:t>
            </a:r>
          </a:p>
          <a:p>
            <a:pPr marL="514350" indent="-514350">
              <a:buClr>
                <a:srgbClr val="003300"/>
              </a:buClr>
              <a:buSzPct val="100000"/>
              <a:buFont typeface="+mj-lt"/>
              <a:buAutoNum type="arabicPeriod"/>
              <a:defRPr/>
            </a:pPr>
            <a:endParaRPr lang="en-US" sz="1800" dirty="0">
              <a:latin typeface="Times New Roman" pitchFamily="18" charset="0"/>
              <a:cs typeface="Times New Roman" pitchFamily="18" charset="0"/>
            </a:endParaRPr>
          </a:p>
          <a:p>
            <a:pPr marL="533400" indent="-533400" eaLnBrk="1" hangingPunct="1">
              <a:lnSpc>
                <a:spcPct val="80000"/>
              </a:lnSpc>
              <a:buClr>
                <a:srgbClr val="003300"/>
              </a:buClr>
              <a:buSzTx/>
              <a:buFont typeface="Wingdings" pitchFamily="2" charset="2"/>
              <a:buAutoNum type="arabicPeriod" startAt="2"/>
              <a:defRPr/>
            </a:pPr>
            <a:r>
              <a:rPr lang="en-US" sz="2000" dirty="0">
                <a:latin typeface="Times New Roman" pitchFamily="18" charset="0"/>
              </a:rPr>
              <a:t>Ask questions related to that which you cannot directly observe</a:t>
            </a:r>
          </a:p>
          <a:p>
            <a:pPr marL="533400" indent="-533400" eaLnBrk="1" hangingPunct="1">
              <a:lnSpc>
                <a:spcPct val="80000"/>
              </a:lnSpc>
              <a:buClr>
                <a:srgbClr val="003300"/>
              </a:buClr>
              <a:buSzTx/>
              <a:buFont typeface="Wingdings" pitchFamily="2" charset="2"/>
              <a:buAutoNum type="arabicPeriod" startAt="2"/>
              <a:defRPr/>
            </a:pPr>
            <a:endParaRPr lang="en-US" sz="1800" dirty="0" smtClean="0">
              <a:latin typeface="Times New Roman" pitchFamily="18" charset="0"/>
            </a:endParaRPr>
          </a:p>
          <a:p>
            <a:pPr marL="533400" indent="-533400" eaLnBrk="1" hangingPunct="1">
              <a:lnSpc>
                <a:spcPct val="80000"/>
              </a:lnSpc>
              <a:buClr>
                <a:srgbClr val="003300"/>
              </a:buClr>
              <a:buSzTx/>
              <a:buFont typeface="Wingdings" pitchFamily="2" charset="2"/>
              <a:buAutoNum type="arabicPeriod" startAt="2"/>
              <a:defRPr/>
            </a:pPr>
            <a:r>
              <a:rPr lang="en-US" sz="2000" dirty="0">
                <a:latin typeface="Times New Roman" pitchFamily="18" charset="0"/>
                <a:cs typeface="Times New Roman" pitchFamily="18" charset="0"/>
              </a:rPr>
              <a:t>Develop Questionnaires That Will Be Distributed Either during or after a Session</a:t>
            </a:r>
          </a:p>
          <a:p>
            <a:pPr marL="533400" indent="-533400" eaLnBrk="1" hangingPunct="1">
              <a:lnSpc>
                <a:spcPct val="80000"/>
              </a:lnSpc>
              <a:buClr>
                <a:srgbClr val="003300"/>
              </a:buClr>
              <a:buSzTx/>
              <a:buFont typeface="Wingdings" pitchFamily="2" charset="2"/>
              <a:buAutoNum type="arabicPeriod" startAt="2"/>
              <a:defRPr/>
            </a:pPr>
            <a:endParaRPr lang="en-US" sz="1800" dirty="0" smtClean="0">
              <a:latin typeface="Times New Roman" pitchFamily="18" charset="0"/>
            </a:endParaRPr>
          </a:p>
          <a:p>
            <a:pPr marL="533400" indent="-533400" eaLnBrk="1" hangingPunct="1">
              <a:lnSpc>
                <a:spcPct val="80000"/>
              </a:lnSpc>
              <a:buClr>
                <a:srgbClr val="003300"/>
              </a:buClr>
              <a:buSzTx/>
              <a:buFont typeface="Wingdings" pitchFamily="2" charset="2"/>
              <a:buAutoNum type="arabicPeriod" startAt="2"/>
              <a:defRPr/>
            </a:pPr>
            <a:r>
              <a:rPr lang="en-US" sz="2000" dirty="0">
                <a:latin typeface="Times New Roman" pitchFamily="18" charset="0"/>
              </a:rPr>
              <a:t>Develop the basic areas and topics you will like to cover</a:t>
            </a:r>
            <a:r>
              <a:rPr lang="en-US" sz="2000" dirty="0" smtClean="0">
                <a:latin typeface="Times New Roman" pitchFamily="18" charset="0"/>
              </a:rPr>
              <a:t>.</a:t>
            </a:r>
          </a:p>
          <a:p>
            <a:pPr marL="533400" indent="-533400" eaLnBrk="1" hangingPunct="1">
              <a:lnSpc>
                <a:spcPct val="80000"/>
              </a:lnSpc>
              <a:buClr>
                <a:srgbClr val="003300"/>
              </a:buClr>
              <a:buSzTx/>
              <a:buFont typeface="Wingdings" pitchFamily="2" charset="2"/>
              <a:buAutoNum type="arabicPeriod" startAt="2"/>
              <a:defRPr/>
            </a:pPr>
            <a:endParaRPr lang="en-US" sz="2000" dirty="0">
              <a:latin typeface="Times New Roman" pitchFamily="18" charset="0"/>
            </a:endParaRPr>
          </a:p>
          <a:p>
            <a:pPr marL="533400" indent="-533400" eaLnBrk="1" hangingPunct="1">
              <a:lnSpc>
                <a:spcPct val="80000"/>
              </a:lnSpc>
              <a:buClr>
                <a:srgbClr val="003300"/>
              </a:buClr>
              <a:buSzTx/>
              <a:buFont typeface="Wingdings" pitchFamily="2" charset="2"/>
              <a:buAutoNum type="arabicPeriod" startAt="2"/>
              <a:defRPr/>
            </a:pPr>
            <a:r>
              <a:rPr lang="en-US" sz="2000" dirty="0">
                <a:latin typeface="Times New Roman" pitchFamily="18" charset="0"/>
              </a:rPr>
              <a:t>Design the questions and responses for simplicity and brevity</a:t>
            </a:r>
            <a:r>
              <a:rPr lang="en-US" sz="2000" dirty="0" smtClean="0">
                <a:latin typeface="Times New Roman" pitchFamily="18" charset="0"/>
              </a:rPr>
              <a:t>.</a:t>
            </a:r>
          </a:p>
          <a:p>
            <a:pPr marL="533400" indent="-533400" eaLnBrk="1" hangingPunct="1">
              <a:lnSpc>
                <a:spcPct val="80000"/>
              </a:lnSpc>
              <a:buClr>
                <a:srgbClr val="003300"/>
              </a:buClr>
              <a:buSzTx/>
              <a:buFont typeface="Wingdings" pitchFamily="2" charset="2"/>
              <a:buAutoNum type="arabicPeriod" startAt="2"/>
              <a:defRPr/>
            </a:pPr>
            <a:endParaRPr lang="en-US" sz="2400" dirty="0">
              <a:latin typeface="Times New Roman" pitchFamily="18" charset="0"/>
            </a:endParaRPr>
          </a:p>
          <a:p>
            <a:pPr marL="533400" indent="-533400" eaLnBrk="1" hangingPunct="1">
              <a:lnSpc>
                <a:spcPct val="80000"/>
              </a:lnSpc>
              <a:buClr>
                <a:srgbClr val="003300"/>
              </a:buClr>
              <a:buSzTx/>
              <a:buFont typeface="Wingdings" pitchFamily="2" charset="2"/>
              <a:buAutoNum type="arabicPeriod" startAt="2"/>
              <a:defRPr/>
            </a:pPr>
            <a:r>
              <a:rPr lang="en-US" sz="2000" dirty="0">
                <a:latin typeface="Times New Roman" pitchFamily="18" charset="0"/>
                <a:cs typeface="Times New Roman" pitchFamily="18" charset="0"/>
              </a:rPr>
              <a:t>Use the Pilot Test to Refine the </a:t>
            </a:r>
            <a:r>
              <a:rPr lang="en-US" sz="2000" dirty="0" smtClean="0">
                <a:latin typeface="Times New Roman" pitchFamily="18" charset="0"/>
                <a:cs typeface="Times New Roman" pitchFamily="18" charset="0"/>
              </a:rPr>
              <a:t>Questionnaire</a:t>
            </a:r>
          </a:p>
          <a:p>
            <a:pPr marL="533400" indent="-533400" eaLnBrk="1" hangingPunct="1">
              <a:lnSpc>
                <a:spcPct val="80000"/>
              </a:lnSpc>
              <a:buClr>
                <a:srgbClr val="003300"/>
              </a:buClr>
              <a:buSzTx/>
              <a:buFont typeface="Wingdings" pitchFamily="2" charset="2"/>
              <a:buAutoNum type="arabicPeriod" startAt="2"/>
              <a:defRPr/>
            </a:pPr>
            <a:endParaRPr lang="en-US" sz="2000" dirty="0">
              <a:latin typeface="Times New Roman" pitchFamily="18" charset="0"/>
              <a:cs typeface="Times New Roman" pitchFamily="18" charset="0"/>
            </a:endParaRPr>
          </a:p>
          <a:p>
            <a:pPr marL="533400" indent="-533400" eaLnBrk="1" hangingPunct="1">
              <a:lnSpc>
                <a:spcPct val="80000"/>
              </a:lnSpc>
              <a:buClr>
                <a:srgbClr val="003300"/>
              </a:buClr>
              <a:buSzTx/>
              <a:buFont typeface="Wingdings" pitchFamily="2" charset="2"/>
              <a:buAutoNum type="arabicPeriod" startAt="2"/>
              <a:defRPr/>
            </a:pPr>
            <a:r>
              <a:rPr lang="en-US" sz="2000" dirty="0">
                <a:latin typeface="Times New Roman" pitchFamily="18" charset="0"/>
                <a:cs typeface="Times New Roman" pitchFamily="18" charset="0"/>
              </a:rPr>
              <a:t>Look for biased questions and questions that </a:t>
            </a:r>
            <a:r>
              <a:rPr lang="en-US" sz="2000" dirty="0">
                <a:effectLst>
                  <a:outerShdw blurRad="38100" dist="38100" dir="2700000" algn="tl">
                    <a:srgbClr val="000000">
                      <a:alpha val="43137"/>
                    </a:srgbClr>
                  </a:outerShdw>
                </a:effectLst>
                <a:latin typeface="Times New Roman" pitchFamily="18" charset="0"/>
                <a:cs typeface="Times New Roman" pitchFamily="18" charset="0"/>
              </a:rPr>
              <a:t>‘‘lead the witness’’</a:t>
            </a:r>
            <a:r>
              <a:rPr lang="en-US" sz="2000" dirty="0">
                <a:latin typeface="Times New Roman" pitchFamily="18" charset="0"/>
                <a:cs typeface="Times New Roman" pitchFamily="18" charset="0"/>
              </a:rPr>
              <a:t> to the correct answer. </a:t>
            </a:r>
          </a:p>
          <a:p>
            <a:pPr marL="533400" indent="-533400" eaLnBrk="1" hangingPunct="1">
              <a:lnSpc>
                <a:spcPct val="80000"/>
              </a:lnSpc>
              <a:buClr>
                <a:srgbClr val="003300"/>
              </a:buClr>
              <a:buSzTx/>
              <a:buFont typeface="Wingdings" pitchFamily="2" charset="2"/>
              <a:buAutoNum type="arabicPeriod" startAt="2"/>
              <a:defRPr/>
            </a:pPr>
            <a:endParaRPr lang="en-US" sz="2000" dirty="0">
              <a:latin typeface="Times New Roman" pitchFamily="18" charset="0"/>
              <a:cs typeface="Times New Roman" pitchFamily="18" charset="0"/>
            </a:endParaRPr>
          </a:p>
          <a:p>
            <a:pPr marL="0" indent="0" eaLnBrk="1" hangingPunct="1">
              <a:lnSpc>
                <a:spcPct val="80000"/>
              </a:lnSpc>
              <a:buClr>
                <a:srgbClr val="003300"/>
              </a:buClr>
              <a:buSzTx/>
              <a:buNone/>
              <a:defRPr/>
            </a:pPr>
            <a:r>
              <a:rPr lang="en-US" sz="2000" dirty="0" smtClean="0">
                <a:latin typeface="Times New Roman" pitchFamily="18" charset="0"/>
              </a:rPr>
              <a:t>  </a:t>
            </a:r>
            <a:endParaRPr lang="en-US" sz="2000" dirty="0">
              <a:latin typeface="Times New Roman" pitchFamily="18" charset="0"/>
            </a:endParaRPr>
          </a:p>
          <a:p>
            <a:pPr marL="533400" indent="-533400" eaLnBrk="1" hangingPunct="1">
              <a:lnSpc>
                <a:spcPct val="80000"/>
              </a:lnSpc>
              <a:buClr>
                <a:srgbClr val="003300"/>
              </a:buClr>
              <a:buSzTx/>
              <a:buFont typeface="Wingdings" pitchFamily="2" charset="2"/>
              <a:buAutoNum type="arabicPeriod" startAt="2"/>
              <a:defRPr/>
            </a:pPr>
            <a:endParaRPr lang="en-US" sz="2000" dirty="0">
              <a:latin typeface="Times New Roman" pitchFamily="18" charset="0"/>
            </a:endParaRPr>
          </a:p>
          <a:p>
            <a:pPr marL="533400" indent="-533400" eaLnBrk="1" hangingPunct="1">
              <a:lnSpc>
                <a:spcPct val="80000"/>
              </a:lnSpc>
              <a:buClr>
                <a:srgbClr val="003300"/>
              </a:buClr>
              <a:buSzTx/>
              <a:buFont typeface="Wingdings" pitchFamily="2" charset="2"/>
              <a:buAutoNum type="arabicPeriod" startAt="2"/>
              <a:defRPr/>
            </a:pPr>
            <a:endParaRPr lang="en-US" sz="2000" dirty="0">
              <a:latin typeface="Times New Roman" pitchFamily="18" charset="0"/>
            </a:endParaRPr>
          </a:p>
          <a:p>
            <a:pPr marL="514350" indent="-514350">
              <a:buClr>
                <a:srgbClr val="003300"/>
              </a:buClr>
              <a:buSzPct val="100000"/>
              <a:buFont typeface="+mj-lt"/>
              <a:buAutoNum type="arabicPeriod"/>
              <a:defRPr/>
            </a:pPr>
            <a:endParaRPr lang="en-US" sz="2000" dirty="0" smtClean="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smtClean="0"/>
              <a:t>Usability Testing</a:t>
            </a:r>
            <a:endParaRPr lang="en-US" dirty="0"/>
          </a:p>
        </p:txBody>
      </p:sp>
      <p:sp>
        <p:nvSpPr>
          <p:cNvPr id="3" name="Content Placeholder 2"/>
          <p:cNvSpPr>
            <a:spLocks noGrp="1"/>
          </p:cNvSpPr>
          <p:nvPr>
            <p:ph idx="1"/>
          </p:nvPr>
        </p:nvSpPr>
        <p:spPr>
          <a:xfrm>
            <a:off x="304800" y="990600"/>
            <a:ext cx="8305800" cy="5562600"/>
          </a:xfrm>
        </p:spPr>
        <p:txBody>
          <a:bodyPr/>
          <a:lstStyle/>
          <a:p>
            <a:pPr>
              <a:defRPr/>
            </a:pPr>
            <a:r>
              <a:rPr lang="en-US" sz="2400" dirty="0" smtClean="0">
                <a:effectLst>
                  <a:outerShdw blurRad="38100" dist="38100" dir="2700000" algn="tl">
                    <a:srgbClr val="000000">
                      <a:alpha val="43137"/>
                    </a:srgbClr>
                  </a:outerShdw>
                </a:effectLst>
              </a:rPr>
              <a:t>Reliability</a:t>
            </a:r>
            <a:r>
              <a:rPr lang="en-US" sz="2400" dirty="0" smtClean="0"/>
              <a:t> is the question of whether one would get the same result if the test were to be repeated. </a:t>
            </a:r>
            <a:r>
              <a:rPr lang="en-US" sz="2400" dirty="0"/>
              <a:t> </a:t>
            </a:r>
            <a:r>
              <a:rPr lang="en-US" sz="2400" dirty="0" smtClean="0"/>
              <a:t>A </a:t>
            </a:r>
            <a:r>
              <a:rPr lang="en-US" sz="2400" dirty="0"/>
              <a:t>problem because of the huge individual differences between test users</a:t>
            </a:r>
            <a:endParaRPr lang="en-US" sz="2400" dirty="0" smtClean="0"/>
          </a:p>
          <a:p>
            <a:pPr>
              <a:defRPr/>
            </a:pPr>
            <a:endParaRPr lang="en-US" sz="1400" dirty="0" smtClean="0"/>
          </a:p>
          <a:p>
            <a:pPr>
              <a:defRPr/>
            </a:pPr>
            <a:r>
              <a:rPr lang="en-US" sz="2400" dirty="0" smtClean="0">
                <a:effectLst>
                  <a:outerShdw blurRad="38100" dist="38100" dir="2700000" algn="tl">
                    <a:srgbClr val="000000">
                      <a:alpha val="43137"/>
                    </a:srgbClr>
                  </a:outerShdw>
                </a:effectLst>
              </a:rPr>
              <a:t>Validity</a:t>
            </a:r>
            <a:r>
              <a:rPr lang="en-US" sz="2400" dirty="0" smtClean="0"/>
              <a:t> is the question of whether the result actually reflects the usability issues one wants to test.  Whether </a:t>
            </a:r>
            <a:r>
              <a:rPr lang="en-US" sz="2400" dirty="0"/>
              <a:t>the </a:t>
            </a:r>
            <a:r>
              <a:rPr lang="en-US" sz="2400" dirty="0" smtClean="0"/>
              <a:t>test </a:t>
            </a:r>
            <a:r>
              <a:rPr lang="en-US" sz="2400" dirty="0"/>
              <a:t>in fact measures something of relevance to usability of real products in real use outside the laboratory. </a:t>
            </a:r>
          </a:p>
          <a:p>
            <a:endParaRPr lang="en-US" sz="1400" dirty="0"/>
          </a:p>
          <a:p>
            <a:r>
              <a:rPr lang="en-US" sz="2400" dirty="0"/>
              <a:t>Whereas </a:t>
            </a:r>
            <a:r>
              <a:rPr lang="en-US" sz="2400" dirty="0">
                <a:effectLst>
                  <a:outerShdw blurRad="38100" dist="38100" dir="2700000" algn="tl">
                    <a:srgbClr val="000000">
                      <a:alpha val="43137"/>
                    </a:srgbClr>
                  </a:outerShdw>
                </a:effectLst>
              </a:rPr>
              <a:t>reliability</a:t>
            </a:r>
            <a:r>
              <a:rPr lang="en-US" sz="2400" dirty="0"/>
              <a:t> can be addressed with statistical tests, a high level of </a:t>
            </a:r>
            <a:r>
              <a:rPr lang="en-US" sz="2400" dirty="0">
                <a:effectLst>
                  <a:outerShdw blurRad="38100" dist="38100" dir="2700000" algn="tl">
                    <a:srgbClr val="000000">
                      <a:alpha val="43137"/>
                    </a:srgbClr>
                  </a:outerShdw>
                </a:effectLst>
              </a:rPr>
              <a:t>validity</a:t>
            </a:r>
            <a:r>
              <a:rPr lang="en-US" sz="2400" dirty="0"/>
              <a:t> requires methodological understanding of the test method one is using as well as some common sense.</a:t>
            </a:r>
          </a:p>
          <a:p>
            <a:pPr>
              <a:defRPr/>
            </a:pPr>
            <a:endParaRPr lang="en-US" sz="2400" dirty="0"/>
          </a:p>
        </p:txBody>
      </p:sp>
    </p:spTree>
    <p:extLst>
      <p:ext uri="{BB962C8B-B14F-4D97-AF65-F5344CB8AC3E}">
        <p14:creationId xmlns:p14="http://schemas.microsoft.com/office/powerpoint/2010/main" val="3944561398"/>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p:cNvSpPr>
            <a:spLocks noGrp="1" noChangeArrowheads="1"/>
          </p:cNvSpPr>
          <p:nvPr>
            <p:ph type="title"/>
          </p:nvPr>
        </p:nvSpPr>
        <p:spPr/>
        <p:txBody>
          <a:bodyPr/>
          <a:lstStyle/>
          <a:p>
            <a:pPr eaLnBrk="1" hangingPunct="1">
              <a:defRPr/>
            </a:pPr>
            <a:r>
              <a:rPr lang="en-US" sz="2400" dirty="0" smtClean="0">
                <a:solidFill>
                  <a:srgbClr val="003300"/>
                </a:solidFill>
              </a:rPr>
              <a:t>Posttest Questionnaire</a:t>
            </a:r>
            <a:r>
              <a:rPr lang="en-US" dirty="0" smtClean="0">
                <a:solidFill>
                  <a:srgbClr val="003300"/>
                </a:solidFill>
              </a:rPr>
              <a:t> - </a:t>
            </a:r>
            <a:r>
              <a:rPr lang="en-US" b="1" dirty="0" smtClean="0">
                <a:solidFill>
                  <a:srgbClr val="003300"/>
                </a:solidFill>
              </a:rPr>
              <a:t>Guidelines</a:t>
            </a:r>
          </a:p>
        </p:txBody>
      </p:sp>
      <p:pic>
        <p:nvPicPr>
          <p:cNvPr id="83971" name="Picture 2"/>
          <p:cNvPicPr>
            <a:picLocks noChangeAspect="1" noChangeArrowheads="1"/>
          </p:cNvPicPr>
          <p:nvPr/>
        </p:nvPicPr>
        <p:blipFill>
          <a:blip r:embed="rId3" cstate="print"/>
          <a:srcRect/>
          <a:stretch>
            <a:fillRect/>
          </a:stretch>
        </p:blipFill>
        <p:spPr bwMode="auto">
          <a:xfrm>
            <a:off x="762000" y="1371600"/>
            <a:ext cx="7391400" cy="49530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p:cNvSpPr>
            <a:spLocks noGrp="1" noChangeArrowheads="1"/>
          </p:cNvSpPr>
          <p:nvPr>
            <p:ph type="title"/>
          </p:nvPr>
        </p:nvSpPr>
        <p:spPr/>
        <p:txBody>
          <a:bodyPr/>
          <a:lstStyle/>
          <a:p>
            <a:pPr eaLnBrk="1" hangingPunct="1">
              <a:defRPr/>
            </a:pPr>
            <a:r>
              <a:rPr lang="en-US" sz="3600" dirty="0" smtClean="0">
                <a:solidFill>
                  <a:srgbClr val="002060"/>
                </a:solidFill>
              </a:rPr>
              <a:t>Questions Formats</a:t>
            </a:r>
            <a:endParaRPr lang="en-US" sz="4400" b="1" dirty="0" smtClean="0">
              <a:solidFill>
                <a:srgbClr val="002060"/>
              </a:solidFill>
            </a:endParaRPr>
          </a:p>
        </p:txBody>
      </p:sp>
      <p:sp>
        <p:nvSpPr>
          <p:cNvPr id="50180" name="Text Box 4"/>
          <p:cNvSpPr txBox="1">
            <a:spLocks noChangeArrowheads="1"/>
          </p:cNvSpPr>
          <p:nvPr/>
        </p:nvSpPr>
        <p:spPr bwMode="auto">
          <a:xfrm>
            <a:off x="381000" y="1676400"/>
            <a:ext cx="8001000" cy="946150"/>
          </a:xfrm>
          <a:prstGeom prst="rect">
            <a:avLst/>
          </a:prstGeom>
          <a:noFill/>
          <a:ln w="9525">
            <a:noFill/>
            <a:miter lim="800000"/>
            <a:headEnd/>
            <a:tailEnd/>
          </a:ln>
          <a:effectLst/>
        </p:spPr>
        <p:txBody>
          <a:bodyPr>
            <a:spAutoFit/>
          </a:bodyPr>
          <a:lstStyle/>
          <a:p>
            <a:pPr>
              <a:spcBef>
                <a:spcPct val="50000"/>
              </a:spcBef>
              <a:defRPr/>
            </a:pPr>
            <a:r>
              <a:rPr lang="en-US" sz="2800" b="1" dirty="0" err="1">
                <a:solidFill>
                  <a:srgbClr val="000000"/>
                </a:solidFill>
                <a:effectLst>
                  <a:outerShdw blurRad="38100" dist="38100" dir="2700000" algn="tl">
                    <a:srgbClr val="C0C0C0"/>
                  </a:outerShdw>
                </a:effectLst>
                <a:latin typeface="Times New Roman" pitchFamily="18" charset="0"/>
                <a:cs typeface="Times New Roman" pitchFamily="18" charset="0"/>
              </a:rPr>
              <a:t>Likert</a:t>
            </a:r>
            <a:r>
              <a:rPr lang="en-US" sz="2800" b="1" dirty="0">
                <a:solidFill>
                  <a:srgbClr val="000000"/>
                </a:solidFill>
                <a:effectLst>
                  <a:outerShdw blurRad="38100" dist="38100" dir="2700000" algn="tl">
                    <a:srgbClr val="C0C0C0"/>
                  </a:outerShdw>
                </a:effectLst>
                <a:latin typeface="Times New Roman" pitchFamily="18" charset="0"/>
                <a:cs typeface="Times New Roman" pitchFamily="18" charset="0"/>
              </a:rPr>
              <a:t> scales</a:t>
            </a:r>
            <a:r>
              <a:rPr lang="en-US" sz="2800" dirty="0">
                <a:solidFill>
                  <a:srgbClr val="000000"/>
                </a:solidFill>
                <a:effectLst>
                  <a:outerShdw blurRad="38100" dist="38100" dir="2700000" algn="tl">
                    <a:srgbClr val="C0C0C0"/>
                  </a:outerShdw>
                </a:effectLst>
                <a:latin typeface="Times New Roman" pitchFamily="18" charset="0"/>
                <a:cs typeface="Times New Roman" pitchFamily="18" charset="0"/>
              </a:rPr>
              <a:t>  -</a:t>
            </a:r>
            <a:r>
              <a:rPr lang="en-US" sz="2800" dirty="0">
                <a:solidFill>
                  <a:srgbClr val="000000"/>
                </a:solidFill>
                <a:latin typeface="Times New Roman" pitchFamily="18" charset="0"/>
                <a:cs typeface="Times New Roman" pitchFamily="18" charset="0"/>
              </a:rPr>
              <a:t> the participants register their agreement or disagreement with a statement.</a:t>
            </a:r>
          </a:p>
        </p:txBody>
      </p:sp>
      <p:pic>
        <p:nvPicPr>
          <p:cNvPr id="89092" name="Picture 5"/>
          <p:cNvPicPr>
            <a:picLocks noChangeAspect="1" noChangeArrowheads="1"/>
          </p:cNvPicPr>
          <p:nvPr/>
        </p:nvPicPr>
        <p:blipFill>
          <a:blip r:embed="rId3" cstate="print"/>
          <a:srcRect/>
          <a:stretch>
            <a:fillRect/>
          </a:stretch>
        </p:blipFill>
        <p:spPr bwMode="auto">
          <a:xfrm>
            <a:off x="609600" y="3062288"/>
            <a:ext cx="7467600" cy="2652712"/>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p:cNvSpPr>
            <a:spLocks noGrp="1" noChangeArrowheads="1"/>
          </p:cNvSpPr>
          <p:nvPr>
            <p:ph type="title"/>
          </p:nvPr>
        </p:nvSpPr>
        <p:spPr/>
        <p:txBody>
          <a:bodyPr/>
          <a:lstStyle/>
          <a:p>
            <a:pPr eaLnBrk="1" hangingPunct="1">
              <a:defRPr/>
            </a:pPr>
            <a:r>
              <a:rPr lang="en-US" sz="3600" dirty="0" smtClean="0">
                <a:solidFill>
                  <a:srgbClr val="002060"/>
                </a:solidFill>
              </a:rPr>
              <a:t>Questions Formats</a:t>
            </a:r>
            <a:endParaRPr lang="en-US" sz="4400" b="1" dirty="0" smtClean="0">
              <a:solidFill>
                <a:srgbClr val="003300"/>
              </a:solidFill>
            </a:endParaRPr>
          </a:p>
        </p:txBody>
      </p:sp>
      <p:sp>
        <p:nvSpPr>
          <p:cNvPr id="51203" name="Text Box 3"/>
          <p:cNvSpPr txBox="1">
            <a:spLocks noChangeArrowheads="1"/>
          </p:cNvSpPr>
          <p:nvPr/>
        </p:nvSpPr>
        <p:spPr bwMode="auto">
          <a:xfrm>
            <a:off x="381000" y="1600200"/>
            <a:ext cx="8382000" cy="2786063"/>
          </a:xfrm>
          <a:prstGeom prst="rect">
            <a:avLst/>
          </a:prstGeom>
          <a:noFill/>
          <a:ln w="9525">
            <a:noFill/>
            <a:miter lim="800000"/>
            <a:headEnd/>
            <a:tailEnd/>
          </a:ln>
          <a:effectLst/>
        </p:spPr>
        <p:txBody>
          <a:bodyPr>
            <a:spAutoFit/>
          </a:bodyPr>
          <a:lstStyle/>
          <a:p>
            <a:pPr>
              <a:spcBef>
                <a:spcPct val="50000"/>
              </a:spcBef>
              <a:defRPr/>
            </a:pPr>
            <a:r>
              <a:rPr lang="en-US" sz="2800" b="1" dirty="0">
                <a:solidFill>
                  <a:srgbClr val="000000"/>
                </a:solidFill>
                <a:effectLst>
                  <a:outerShdw blurRad="38100" dist="38100" dir="2700000" algn="tl">
                    <a:srgbClr val="C0C0C0"/>
                  </a:outerShdw>
                </a:effectLst>
                <a:latin typeface="Times New Roman" pitchFamily="18" charset="0"/>
                <a:cs typeface="Times New Roman" pitchFamily="18" charset="0"/>
              </a:rPr>
              <a:t>Semantic Differentials</a:t>
            </a:r>
            <a:r>
              <a:rPr lang="en-US" sz="2800" dirty="0">
                <a:solidFill>
                  <a:srgbClr val="000000"/>
                </a:solidFill>
                <a:latin typeface="Times New Roman" pitchFamily="18" charset="0"/>
                <a:cs typeface="Times New Roman" pitchFamily="18" charset="0"/>
              </a:rPr>
              <a:t>  - </a:t>
            </a:r>
            <a:r>
              <a:rPr lang="en-US" sz="2800" dirty="0">
                <a:solidFill>
                  <a:srgbClr val="000000"/>
                </a:solidFill>
                <a:latin typeface="Times New Roman" pitchFamily="18" charset="0"/>
              </a:rPr>
              <a:t>Scales (usually 7 point) on which the participants are asked to register the degree to which they favor one of two adjective pairs. </a:t>
            </a:r>
          </a:p>
          <a:p>
            <a:pPr>
              <a:spcBef>
                <a:spcPct val="50000"/>
              </a:spcBef>
              <a:defRPr/>
            </a:pPr>
            <a:endParaRPr lang="en-US" sz="1200" dirty="0">
              <a:solidFill>
                <a:srgbClr val="000000"/>
              </a:solidFill>
              <a:latin typeface="Times New Roman" pitchFamily="18" charset="0"/>
            </a:endParaRPr>
          </a:p>
          <a:p>
            <a:pPr>
              <a:spcBef>
                <a:spcPct val="50000"/>
              </a:spcBef>
              <a:defRPr/>
            </a:pPr>
            <a:r>
              <a:rPr lang="en-US" sz="2800" dirty="0">
                <a:solidFill>
                  <a:srgbClr val="000000"/>
                </a:solidFill>
                <a:latin typeface="Times New Roman" pitchFamily="18" charset="0"/>
              </a:rPr>
              <a:t>You can use these scales to gather usability as well as aesthetic preferences.</a:t>
            </a:r>
            <a:endParaRPr lang="en-US" sz="2800" dirty="0">
              <a:solidFill>
                <a:srgbClr val="000000"/>
              </a:solidFill>
              <a:latin typeface="Times New Roman" pitchFamily="18" charset="0"/>
              <a:cs typeface="Times New Roman" pitchFamily="18" charset="0"/>
            </a:endParaRPr>
          </a:p>
        </p:txBody>
      </p:sp>
      <p:sp>
        <p:nvSpPr>
          <p:cNvPr id="90116" name="Text Box 4"/>
          <p:cNvSpPr txBox="1">
            <a:spLocks noChangeArrowheads="1"/>
          </p:cNvSpPr>
          <p:nvPr/>
        </p:nvSpPr>
        <p:spPr bwMode="auto">
          <a:xfrm>
            <a:off x="990600" y="4724400"/>
            <a:ext cx="7467600" cy="1503363"/>
          </a:xfrm>
          <a:prstGeom prst="rect">
            <a:avLst/>
          </a:prstGeom>
          <a:solidFill>
            <a:srgbClr val="FFFF99">
              <a:alpha val="45097"/>
            </a:srgbClr>
          </a:solidFill>
          <a:ln w="9525">
            <a:solidFill>
              <a:srgbClr val="003300"/>
            </a:solidFill>
            <a:miter lim="800000"/>
            <a:headEnd/>
            <a:tailEnd/>
          </a:ln>
        </p:spPr>
        <p:txBody>
          <a:bodyPr>
            <a:spAutoFit/>
          </a:bodyPr>
          <a:lstStyle/>
          <a:p>
            <a:pPr>
              <a:spcBef>
                <a:spcPct val="50000"/>
              </a:spcBef>
            </a:pPr>
            <a:endParaRPr lang="en-US" sz="800" smtClean="0">
              <a:solidFill>
                <a:srgbClr val="000000"/>
              </a:solidFill>
              <a:latin typeface="Arial" charset="0"/>
            </a:endParaRPr>
          </a:p>
          <a:p>
            <a:pPr>
              <a:spcBef>
                <a:spcPct val="50000"/>
              </a:spcBef>
            </a:pPr>
            <a:r>
              <a:rPr lang="en-US" sz="2400" smtClean="0">
                <a:solidFill>
                  <a:srgbClr val="000000"/>
                </a:solidFill>
                <a:latin typeface="Arial" charset="0"/>
              </a:rPr>
              <a:t>Simple . . .  3 . . 2 . . 1 . . 0 . . 1 . . 2 . . 3 . . . Complex</a:t>
            </a:r>
          </a:p>
          <a:p>
            <a:pPr>
              <a:spcBef>
                <a:spcPct val="50000"/>
              </a:spcBef>
            </a:pPr>
            <a:r>
              <a:rPr lang="en-US" sz="2400" smtClean="0">
                <a:solidFill>
                  <a:srgbClr val="000000"/>
                </a:solidFill>
                <a:latin typeface="Arial" charset="0"/>
              </a:rPr>
              <a:t>Safe . . . . .  3 . . 2 . . 1 . . 0 . . 1 . . 2 . . 3 . . . Unsafe</a:t>
            </a:r>
          </a:p>
          <a:p>
            <a:pPr>
              <a:spcBef>
                <a:spcPct val="50000"/>
              </a:spcBef>
            </a:pPr>
            <a:endParaRPr lang="en-US" sz="800" smtClean="0">
              <a:solidFill>
                <a:srgbClr val="000000"/>
              </a:solidFill>
              <a:latin typeface="Arial" charset="0"/>
            </a:endParaRPr>
          </a:p>
        </p:txBody>
      </p:sp>
    </p:spTree>
  </p:cSld>
  <p:clrMapOvr>
    <a:masterClrMapping/>
  </p:clrMapOvr>
  <p:timing>
    <p:tnLst>
      <p:par>
        <p:cTn id="1" dur="indefinite" restart="never" nodeType="tmRoot"/>
      </p:par>
    </p:tnLst>
  </p:timing>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p:cNvSpPr>
            <a:spLocks noGrp="1" noChangeArrowheads="1"/>
          </p:cNvSpPr>
          <p:nvPr>
            <p:ph type="title"/>
          </p:nvPr>
        </p:nvSpPr>
        <p:spPr/>
        <p:txBody>
          <a:bodyPr/>
          <a:lstStyle/>
          <a:p>
            <a:pPr eaLnBrk="1" hangingPunct="1">
              <a:defRPr/>
            </a:pPr>
            <a:r>
              <a:rPr lang="en-US" sz="3600" dirty="0" smtClean="0">
                <a:solidFill>
                  <a:srgbClr val="002060"/>
                </a:solidFill>
              </a:rPr>
              <a:t>Questions Formats</a:t>
            </a:r>
            <a:endParaRPr lang="en-US" sz="4400" b="1" dirty="0" smtClean="0">
              <a:solidFill>
                <a:srgbClr val="003300"/>
              </a:solidFill>
            </a:endParaRPr>
          </a:p>
        </p:txBody>
      </p:sp>
      <p:pic>
        <p:nvPicPr>
          <p:cNvPr id="91139" name="Picture 2"/>
          <p:cNvPicPr>
            <a:picLocks noChangeAspect="1" noChangeArrowheads="1"/>
          </p:cNvPicPr>
          <p:nvPr/>
        </p:nvPicPr>
        <p:blipFill>
          <a:blip r:embed="rId3" cstate="print"/>
          <a:srcRect/>
          <a:stretch>
            <a:fillRect/>
          </a:stretch>
        </p:blipFill>
        <p:spPr bwMode="auto">
          <a:xfrm>
            <a:off x="304800" y="1295400"/>
            <a:ext cx="8077200" cy="52578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4148" name="Rectangle 4"/>
          <p:cNvSpPr>
            <a:spLocks noGrp="1" noChangeArrowheads="1"/>
          </p:cNvSpPr>
          <p:nvPr>
            <p:ph type="ctrTitle"/>
          </p:nvPr>
        </p:nvSpPr>
        <p:spPr/>
        <p:txBody>
          <a:bodyPr/>
          <a:lstStyle/>
          <a:p>
            <a:pPr eaLnBrk="1" hangingPunct="1">
              <a:defRPr/>
            </a:pPr>
            <a:r>
              <a:rPr lang="en-US" smtClean="0">
                <a:latin typeface="Poor Richard" pitchFamily="18" charset="0"/>
              </a:rPr>
              <a:t>Transforming Data into Findings and Recommendations</a:t>
            </a:r>
          </a:p>
        </p:txBody>
      </p:sp>
    </p:spTree>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Rectangle 2"/>
          <p:cNvSpPr>
            <a:spLocks noGrp="1" noChangeArrowheads="1"/>
          </p:cNvSpPr>
          <p:nvPr>
            <p:ph type="title"/>
          </p:nvPr>
        </p:nvSpPr>
        <p:spPr/>
        <p:txBody>
          <a:bodyPr/>
          <a:lstStyle/>
          <a:p>
            <a:pPr eaLnBrk="1" hangingPunct="1">
              <a:defRPr/>
            </a:pPr>
            <a:r>
              <a:rPr lang="en-US" sz="2400" b="1" dirty="0" smtClean="0"/>
              <a:t>Summarize Data</a:t>
            </a:r>
            <a:r>
              <a:rPr lang="en-US" sz="2800" dirty="0" smtClean="0">
                <a:solidFill>
                  <a:schemeClr val="bg2"/>
                </a:solidFill>
              </a:rPr>
              <a:t/>
            </a:r>
            <a:br>
              <a:rPr lang="en-US" sz="2800" dirty="0" smtClean="0">
                <a:solidFill>
                  <a:schemeClr val="bg2"/>
                </a:solidFill>
              </a:rPr>
            </a:br>
            <a:r>
              <a:rPr lang="en-US" sz="2400" dirty="0" smtClean="0">
                <a:solidFill>
                  <a:schemeClr val="bg2"/>
                </a:solidFill>
              </a:rPr>
              <a:t>Summarize Performance Data</a:t>
            </a:r>
            <a:r>
              <a:rPr lang="en-US" sz="2800" dirty="0" smtClean="0">
                <a:solidFill>
                  <a:schemeClr val="bg2"/>
                </a:solidFill>
              </a:rPr>
              <a:t> – </a:t>
            </a:r>
            <a:r>
              <a:rPr lang="en-US" b="1" dirty="0" smtClean="0">
                <a:solidFill>
                  <a:schemeClr val="bg2"/>
                </a:solidFill>
              </a:rPr>
              <a:t>Task Accuracy</a:t>
            </a:r>
          </a:p>
        </p:txBody>
      </p:sp>
      <p:sp>
        <p:nvSpPr>
          <p:cNvPr id="8195" name="Rectangle 3"/>
          <p:cNvSpPr>
            <a:spLocks noGrp="1" noChangeArrowheads="1"/>
          </p:cNvSpPr>
          <p:nvPr>
            <p:ph type="body" idx="1"/>
          </p:nvPr>
        </p:nvSpPr>
        <p:spPr>
          <a:xfrm>
            <a:off x="228600" y="1295400"/>
            <a:ext cx="8610600" cy="5334000"/>
          </a:xfrm>
        </p:spPr>
        <p:txBody>
          <a:bodyPr/>
          <a:lstStyle/>
          <a:p>
            <a:pPr eaLnBrk="1" hangingPunct="1">
              <a:buSzPct val="50000"/>
              <a:defRPr/>
            </a:pPr>
            <a:r>
              <a:rPr lang="en-US" sz="2400" dirty="0" smtClean="0">
                <a:latin typeface="Times New Roman" panose="02020603050405020304" pitchFamily="18" charset="0"/>
                <a:cs typeface="Times New Roman" pitchFamily="18" charset="0"/>
              </a:rPr>
              <a:t>Percentage of participants performing successfully within the time benchmark: </a:t>
            </a:r>
            <a:r>
              <a:rPr lang="en-US" sz="2000" dirty="0" smtClean="0">
                <a:latin typeface="Times New Roman" pitchFamily="18" charset="0"/>
                <a:cs typeface="Times New Roman" pitchFamily="18" charset="0"/>
              </a:rPr>
              <a:t>an indication of correct performance</a:t>
            </a:r>
            <a:r>
              <a:rPr lang="en-US" sz="2000" b="1" dirty="0" smtClean="0">
                <a:latin typeface="Times New Roman" pitchFamily="18" charset="0"/>
                <a:cs typeface="Times New Roman" pitchFamily="18" charset="0"/>
              </a:rPr>
              <a:t> </a:t>
            </a:r>
            <a:r>
              <a:rPr lang="en-US" sz="2000" dirty="0" smtClean="0">
                <a:latin typeface="Times New Roman" pitchFamily="18" charset="0"/>
                <a:cs typeface="Times New Roman" pitchFamily="18" charset="0"/>
              </a:rPr>
              <a:t>and efficiency</a:t>
            </a:r>
            <a:endParaRPr lang="en-US" sz="2400" dirty="0" smtClean="0">
              <a:latin typeface="Times New Roman" pitchFamily="18" charset="0"/>
              <a:cs typeface="Times New Roman" pitchFamily="18" charset="0"/>
            </a:endParaRPr>
          </a:p>
          <a:p>
            <a:pPr eaLnBrk="1" hangingPunct="1">
              <a:buSzPct val="50000"/>
              <a:defRPr/>
            </a:pPr>
            <a:endParaRPr lang="en-US" sz="1200" dirty="0" smtClean="0">
              <a:latin typeface="Times New Roman" pitchFamily="18" charset="0"/>
              <a:cs typeface="Times New Roman" pitchFamily="18" charset="0"/>
            </a:endParaRPr>
          </a:p>
          <a:p>
            <a:pPr eaLnBrk="1" hangingPunct="1">
              <a:buSzPct val="50000"/>
              <a:defRPr/>
            </a:pPr>
            <a:r>
              <a:rPr lang="en-US" sz="2400" dirty="0" smtClean="0">
                <a:latin typeface="Times New Roman" pitchFamily="18" charset="0"/>
                <a:cs typeface="Times New Roman" pitchFamily="18" charset="0"/>
              </a:rPr>
              <a:t>Percentage performing successfully, regardless of the time</a:t>
            </a:r>
          </a:p>
          <a:p>
            <a:pPr eaLnBrk="1" hangingPunct="1">
              <a:buSzPct val="50000"/>
              <a:buFont typeface="Wingdings" pitchFamily="2" charset="2"/>
              <a:buNone/>
              <a:defRPr/>
            </a:pPr>
            <a:endParaRPr lang="en-US" sz="1200" dirty="0" smtClean="0">
              <a:latin typeface="Times New Roman" pitchFamily="18" charset="0"/>
              <a:cs typeface="Times New Roman" pitchFamily="18" charset="0"/>
            </a:endParaRPr>
          </a:p>
          <a:p>
            <a:pPr eaLnBrk="1" hangingPunct="1">
              <a:buSzPct val="50000"/>
              <a:defRPr/>
            </a:pPr>
            <a:r>
              <a:rPr lang="en-US" sz="2400" dirty="0" smtClean="0">
                <a:latin typeface="Times New Roman" pitchFamily="18" charset="0"/>
                <a:cs typeface="Times New Roman" pitchFamily="18" charset="0"/>
              </a:rPr>
              <a:t>Percentage performing successfully, including those that required assistance: </a:t>
            </a:r>
            <a:r>
              <a:rPr lang="en-US" sz="2000" dirty="0" smtClean="0">
                <a:latin typeface="Times New Roman" pitchFamily="18" charset="0"/>
                <a:cs typeface="Times New Roman" pitchFamily="18" charset="0"/>
              </a:rPr>
              <a:t>If very low, it indicates </a:t>
            </a:r>
            <a:r>
              <a:rPr lang="en-US" sz="2000" i="1" dirty="0" smtClean="0">
                <a:latin typeface="Times New Roman" pitchFamily="18" charset="0"/>
                <a:cs typeface="Times New Roman" pitchFamily="18" charset="0"/>
              </a:rPr>
              <a:t>very</a:t>
            </a:r>
            <a:r>
              <a:rPr lang="en-US" sz="2000" b="1" dirty="0" smtClean="0">
                <a:latin typeface="Times New Roman" pitchFamily="18" charset="0"/>
                <a:cs typeface="Times New Roman" pitchFamily="18" charset="0"/>
              </a:rPr>
              <a:t> </a:t>
            </a:r>
            <a:r>
              <a:rPr lang="en-US" sz="2000" dirty="0" smtClean="0">
                <a:latin typeface="Times New Roman" pitchFamily="18" charset="0"/>
                <a:cs typeface="Times New Roman" pitchFamily="18" charset="0"/>
              </a:rPr>
              <a:t>serious problems with the product since users could not perform</a:t>
            </a:r>
            <a:r>
              <a:rPr lang="en-US" sz="2000" b="1" dirty="0" smtClean="0">
                <a:latin typeface="Times New Roman" pitchFamily="18" charset="0"/>
                <a:cs typeface="Times New Roman" pitchFamily="18" charset="0"/>
              </a:rPr>
              <a:t> </a:t>
            </a:r>
            <a:r>
              <a:rPr lang="en-US" sz="2000" dirty="0" smtClean="0">
                <a:latin typeface="Times New Roman" pitchFamily="18" charset="0"/>
                <a:cs typeface="Times New Roman" pitchFamily="18" charset="0"/>
              </a:rPr>
              <a:t>successfully even with assistance and extra time.</a:t>
            </a:r>
          </a:p>
          <a:p>
            <a:pPr eaLnBrk="1" hangingPunct="1">
              <a:buSzPct val="50000"/>
              <a:defRPr/>
            </a:pPr>
            <a:endParaRPr lang="en-US" sz="1200" dirty="0">
              <a:latin typeface="Times New Roman" pitchFamily="18" charset="0"/>
              <a:cs typeface="Times New Roman" pitchFamily="18" charset="0"/>
            </a:endParaRPr>
          </a:p>
          <a:p>
            <a:pPr eaLnBrk="1" hangingPunct="1">
              <a:buSzPct val="50000"/>
              <a:defRPr/>
            </a:pPr>
            <a:r>
              <a:rPr lang="en-US" sz="2400" dirty="0">
                <a:latin typeface="Times New Roman" pitchFamily="18" charset="0"/>
                <a:cs typeface="Times New Roman" pitchFamily="18" charset="0"/>
              </a:rPr>
              <a:t>Mean time to complete: a rough indication of how the group performed as a whole. </a:t>
            </a:r>
            <a:endParaRPr lang="en-US" sz="2400" dirty="0" smtClean="0">
              <a:latin typeface="Times New Roman" pitchFamily="18" charset="0"/>
              <a:cs typeface="Times New Roman" pitchFamily="18" charset="0"/>
            </a:endParaRPr>
          </a:p>
          <a:p>
            <a:pPr eaLnBrk="1" hangingPunct="1">
              <a:buSzPct val="50000"/>
              <a:defRPr/>
            </a:pPr>
            <a:endParaRPr lang="en-US" sz="1200" dirty="0">
              <a:effectLst>
                <a:outerShdw blurRad="38100" dist="38100" dir="2700000" algn="tl">
                  <a:srgbClr val="000000">
                    <a:alpha val="43137"/>
                  </a:srgbClr>
                </a:outerShdw>
              </a:effectLst>
              <a:latin typeface="Times New Roman" pitchFamily="18" charset="0"/>
              <a:cs typeface="Times New Roman" pitchFamily="18" charset="0"/>
            </a:endParaRPr>
          </a:p>
          <a:p>
            <a:pPr eaLnBrk="1" hangingPunct="1">
              <a:buSzPct val="50000"/>
              <a:defRPr/>
            </a:pPr>
            <a:r>
              <a:rPr lang="en-US" sz="2400" dirty="0" smtClean="0">
                <a:latin typeface="Times New Roman" panose="02020603050405020304" pitchFamily="18" charset="0"/>
                <a:cs typeface="Times New Roman" panose="02020603050405020304" pitchFamily="18" charset="0"/>
              </a:rPr>
              <a:t>Median </a:t>
            </a:r>
            <a:r>
              <a:rPr lang="en-US" sz="2400" dirty="0">
                <a:latin typeface="Times New Roman" pitchFamily="18" charset="0"/>
                <a:cs typeface="Times New Roman" pitchFamily="18" charset="0"/>
              </a:rPr>
              <a:t>time to complete: the time that is exactly in the middle position of completion listed in ascending order</a:t>
            </a:r>
          </a:p>
          <a:p>
            <a:pPr eaLnBrk="1" hangingPunct="1">
              <a:buSzPct val="50000"/>
              <a:buNone/>
              <a:defRPr/>
            </a:pPr>
            <a:endParaRPr lang="en-US" sz="1800" dirty="0">
              <a:latin typeface="Times New Roman" pitchFamily="18" charset="0"/>
              <a:cs typeface="Times New Roman" pitchFamily="18" charset="0"/>
            </a:endParaRPr>
          </a:p>
          <a:p>
            <a:pPr eaLnBrk="1" hangingPunct="1">
              <a:buSzPct val="50000"/>
              <a:defRPr/>
            </a:pPr>
            <a:endParaRPr lang="en-US" sz="2400" dirty="0" smtClean="0">
              <a:latin typeface="Times New Roman" pitchFamily="18" charset="0"/>
              <a:cs typeface="Times New Roman" pitchFamily="18" charset="0"/>
            </a:endParaRPr>
          </a:p>
          <a:p>
            <a:pPr eaLnBrk="1" hangingPunct="1">
              <a:buSzPct val="50000"/>
              <a:defRPr/>
            </a:pPr>
            <a:endParaRPr lang="en-US" sz="2400" dirty="0" smtClean="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4" name="Rectangle 2"/>
          <p:cNvSpPr>
            <a:spLocks noGrp="1" noChangeArrowheads="1"/>
          </p:cNvSpPr>
          <p:nvPr>
            <p:ph type="title"/>
          </p:nvPr>
        </p:nvSpPr>
        <p:spPr/>
        <p:txBody>
          <a:bodyPr/>
          <a:lstStyle/>
          <a:p>
            <a:pPr eaLnBrk="1" hangingPunct="1">
              <a:defRPr/>
            </a:pPr>
            <a:r>
              <a:rPr lang="en-US" sz="2400" b="1" dirty="0" smtClean="0"/>
              <a:t>Summarize</a:t>
            </a:r>
            <a:r>
              <a:rPr lang="en-US" sz="2400" dirty="0" smtClean="0"/>
              <a:t> </a:t>
            </a:r>
            <a:r>
              <a:rPr lang="en-US" sz="2400" b="1" dirty="0" smtClean="0"/>
              <a:t>Data</a:t>
            </a:r>
            <a:r>
              <a:rPr lang="en-US" sz="2800" dirty="0" smtClean="0">
                <a:solidFill>
                  <a:schemeClr val="bg2"/>
                </a:solidFill>
              </a:rPr>
              <a:t/>
            </a:r>
            <a:br>
              <a:rPr lang="en-US" sz="2800" dirty="0" smtClean="0">
                <a:solidFill>
                  <a:schemeClr val="bg2"/>
                </a:solidFill>
              </a:rPr>
            </a:br>
            <a:r>
              <a:rPr lang="en-US" sz="2400" dirty="0" smtClean="0">
                <a:solidFill>
                  <a:schemeClr val="bg2"/>
                </a:solidFill>
              </a:rPr>
              <a:t>Summarize Performance Data</a:t>
            </a:r>
            <a:r>
              <a:rPr lang="en-US" sz="2800" dirty="0" smtClean="0">
                <a:solidFill>
                  <a:schemeClr val="bg2"/>
                </a:solidFill>
              </a:rPr>
              <a:t> – </a:t>
            </a:r>
            <a:r>
              <a:rPr lang="en-US" b="1" dirty="0" smtClean="0">
                <a:solidFill>
                  <a:schemeClr val="bg2"/>
                </a:solidFill>
              </a:rPr>
              <a:t>Task Timing</a:t>
            </a:r>
          </a:p>
        </p:txBody>
      </p:sp>
      <p:sp>
        <p:nvSpPr>
          <p:cNvPr id="95235" name="Rectangle 3"/>
          <p:cNvSpPr>
            <a:spLocks noGrp="1" noChangeArrowheads="1"/>
          </p:cNvSpPr>
          <p:nvPr>
            <p:ph type="body" idx="1"/>
          </p:nvPr>
        </p:nvSpPr>
        <p:spPr>
          <a:xfrm>
            <a:off x="304800" y="1371600"/>
            <a:ext cx="8458200" cy="4953000"/>
          </a:xfrm>
        </p:spPr>
        <p:txBody>
          <a:bodyPr/>
          <a:lstStyle/>
          <a:p>
            <a:pPr>
              <a:defRPr/>
            </a:pPr>
            <a:r>
              <a:rPr lang="en-US" sz="2400" dirty="0" smtClean="0">
                <a:latin typeface="Times New Roman" panose="02020603050405020304" pitchFamily="18" charset="0"/>
                <a:cs typeface="Times New Roman" pitchFamily="18" charset="0"/>
              </a:rPr>
              <a:t>Range (high and low) of completion times: shows the highest and lowest completion times for each task. </a:t>
            </a:r>
          </a:p>
          <a:p>
            <a:pPr>
              <a:defRPr/>
            </a:pPr>
            <a:endParaRPr lang="en-US" sz="800" dirty="0" smtClean="0">
              <a:latin typeface="Times New Roman" panose="02020603050405020304" pitchFamily="18" charset="0"/>
              <a:cs typeface="Times New Roman" pitchFamily="18" charset="0"/>
            </a:endParaRPr>
          </a:p>
          <a:p>
            <a:pPr>
              <a:buFont typeface="Wingdings" pitchFamily="2" charset="2"/>
              <a:buNone/>
              <a:defRPr/>
            </a:pPr>
            <a:r>
              <a:rPr lang="en-US" sz="2400" dirty="0" smtClean="0">
                <a:latin typeface="Times New Roman" panose="02020603050405020304" pitchFamily="18" charset="0"/>
                <a:cs typeface="Times New Roman" pitchFamily="18" charset="0"/>
              </a:rPr>
              <a:t>	Very revealing if there is a huge difference between these two times. Especially for small sample sizes, where each user’s performance is crucial.</a:t>
            </a:r>
          </a:p>
          <a:p>
            <a:pPr>
              <a:buFont typeface="Wingdings" pitchFamily="2" charset="2"/>
              <a:buNone/>
              <a:defRPr/>
            </a:pPr>
            <a:endParaRPr lang="en-US" sz="2000" dirty="0">
              <a:latin typeface="Times New Roman" pitchFamily="18" charset="0"/>
              <a:cs typeface="Times New Roman" pitchFamily="18" charset="0"/>
            </a:endParaRPr>
          </a:p>
          <a:p>
            <a:pPr eaLnBrk="1" hangingPunct="1">
              <a:buSzPct val="50000"/>
              <a:defRPr/>
            </a:pPr>
            <a:r>
              <a:rPr lang="en-US" sz="2400" dirty="0">
                <a:latin typeface="Times New Roman" pitchFamily="18" charset="0"/>
                <a:cs typeface="Times New Roman" pitchFamily="18" charset="0"/>
              </a:rPr>
              <a:t>Standard deviation: measure of variability -  to what degree the times differ from each other.  Reveals how closely the scores are clustered around the mean time.</a:t>
            </a:r>
          </a:p>
          <a:p>
            <a:pPr eaLnBrk="1" hangingPunct="1">
              <a:buSzPct val="50000"/>
              <a:defRPr/>
            </a:pPr>
            <a:endParaRPr lang="en-US" sz="800" dirty="0">
              <a:latin typeface="Times New Roman" pitchFamily="18" charset="0"/>
              <a:cs typeface="Times New Roman" pitchFamily="18" charset="0"/>
            </a:endParaRPr>
          </a:p>
          <a:p>
            <a:pPr eaLnBrk="1" hangingPunct="1">
              <a:buSzPct val="50000"/>
              <a:buNone/>
              <a:defRPr/>
            </a:pPr>
            <a:r>
              <a:rPr lang="en-US" sz="2400" dirty="0">
                <a:latin typeface="Times New Roman" pitchFamily="18" charset="0"/>
                <a:cs typeface="Times New Roman" pitchFamily="18" charset="0"/>
              </a:rPr>
              <a:t>	Because it takes into consideration the middle as well as the end times, it is a more accurate indicator than simply using the longest and shortest completion times.</a:t>
            </a:r>
          </a:p>
          <a:p>
            <a:pPr eaLnBrk="1" hangingPunct="1">
              <a:buSzPct val="50000"/>
              <a:buNone/>
              <a:defRPr/>
            </a:pPr>
            <a:endParaRPr lang="en-US" sz="2400" dirty="0">
              <a:latin typeface="Times New Roman" pitchFamily="18" charset="0"/>
              <a:cs typeface="Times New Roman" pitchFamily="18" charset="0"/>
            </a:endParaRPr>
          </a:p>
          <a:p>
            <a:pPr>
              <a:buFont typeface="Wingdings" pitchFamily="2" charset="2"/>
              <a:buNone/>
              <a:defRPr/>
            </a:pPr>
            <a:endParaRPr lang="en-US" sz="2400" dirty="0" smtClean="0">
              <a:latin typeface="Times New Roman" pitchFamily="18" charset="0"/>
              <a:cs typeface="Times New Roman" pitchFamily="18" charset="0"/>
            </a:endParaRPr>
          </a:p>
          <a:p>
            <a:pPr>
              <a:buFont typeface="Wingdings" pitchFamily="2" charset="2"/>
              <a:buNone/>
              <a:defRPr/>
            </a:pPr>
            <a:endParaRPr lang="en-US" sz="2400" dirty="0" smtClean="0">
              <a:latin typeface="Times New Roman" pitchFamily="18" charset="0"/>
              <a:cs typeface="Times New Roman" pitchFamily="18" charset="0"/>
            </a:endParaRPr>
          </a:p>
          <a:p>
            <a:pPr>
              <a:buFont typeface="Wingdings" pitchFamily="2" charset="2"/>
              <a:buNone/>
              <a:defRPr/>
            </a:pPr>
            <a:r>
              <a:rPr lang="en-US" sz="2400" dirty="0" smtClean="0">
                <a:latin typeface="Times New Roman" pitchFamily="18" charset="0"/>
                <a:cs typeface="Times New Roman" pitchFamily="18" charset="0"/>
              </a:rPr>
              <a:t>	</a:t>
            </a:r>
            <a:endParaRPr lang="en-US" sz="2400" i="1" dirty="0">
              <a:latin typeface="Times New Roman" pitchFamily="18" charset="0"/>
              <a:cs typeface="Times New Roman" pitchFamily="18" charset="0"/>
            </a:endParaRPr>
          </a:p>
        </p:txBody>
      </p:sp>
    </p:spTree>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Rectangle 2"/>
          <p:cNvSpPr>
            <a:spLocks noGrp="1" noChangeArrowheads="1"/>
          </p:cNvSpPr>
          <p:nvPr>
            <p:ph type="title"/>
          </p:nvPr>
        </p:nvSpPr>
        <p:spPr/>
        <p:txBody>
          <a:bodyPr/>
          <a:lstStyle/>
          <a:p>
            <a:pPr eaLnBrk="1" hangingPunct="1">
              <a:defRPr/>
            </a:pPr>
            <a:r>
              <a:rPr lang="en-US" sz="2400" b="1" dirty="0" smtClean="0"/>
              <a:t>Summarize Data</a:t>
            </a:r>
            <a:r>
              <a:rPr lang="en-US" sz="2800" dirty="0" smtClean="0">
                <a:solidFill>
                  <a:schemeClr val="bg2"/>
                </a:solidFill>
              </a:rPr>
              <a:t/>
            </a:r>
            <a:br>
              <a:rPr lang="en-US" sz="2800" dirty="0" smtClean="0">
                <a:solidFill>
                  <a:schemeClr val="bg2"/>
                </a:solidFill>
              </a:rPr>
            </a:br>
            <a:r>
              <a:rPr lang="en-US" sz="2800" dirty="0" smtClean="0">
                <a:solidFill>
                  <a:schemeClr val="bg2"/>
                </a:solidFill>
              </a:rPr>
              <a:t>Summarize Preference Data</a:t>
            </a:r>
            <a:endParaRPr lang="en-US" sz="2800" b="1" dirty="0" smtClean="0">
              <a:solidFill>
                <a:schemeClr val="bg2"/>
              </a:solidFill>
            </a:endParaRPr>
          </a:p>
        </p:txBody>
      </p:sp>
      <p:sp>
        <p:nvSpPr>
          <p:cNvPr id="18435" name="Rectangle 3"/>
          <p:cNvSpPr>
            <a:spLocks noGrp="1" noChangeArrowheads="1"/>
          </p:cNvSpPr>
          <p:nvPr>
            <p:ph type="body" idx="1"/>
          </p:nvPr>
        </p:nvSpPr>
        <p:spPr>
          <a:xfrm>
            <a:off x="152400" y="1447800"/>
            <a:ext cx="8763000" cy="4953000"/>
          </a:xfrm>
        </p:spPr>
        <p:txBody>
          <a:bodyPr/>
          <a:lstStyle/>
          <a:p>
            <a:pPr eaLnBrk="1" hangingPunct="1">
              <a:buSzPct val="50000"/>
            </a:pPr>
            <a:r>
              <a:rPr lang="en-US" sz="2400" dirty="0" smtClean="0">
                <a:latin typeface="Times New Roman" pitchFamily="18" charset="0"/>
                <a:cs typeface="Times New Roman" pitchFamily="18" charset="0"/>
              </a:rPr>
              <a:t>For </a:t>
            </a:r>
            <a:r>
              <a:rPr lang="en-US" sz="2400" b="1" i="1" dirty="0" smtClean="0">
                <a:latin typeface="Times New Roman" pitchFamily="18" charset="0"/>
                <a:cs typeface="Times New Roman" pitchFamily="18" charset="0"/>
              </a:rPr>
              <a:t>limited-choice questions</a:t>
            </a:r>
            <a:r>
              <a:rPr lang="en-US" sz="2400" dirty="0" smtClean="0">
                <a:latin typeface="Times New Roman" pitchFamily="18" charset="0"/>
                <a:cs typeface="Times New Roman" pitchFamily="18" charset="0"/>
              </a:rPr>
              <a:t> – sum answers to each question, ranking, rating, etc., so you can see how many selected each particular answer. You may compute an </a:t>
            </a:r>
            <a:r>
              <a:rPr lang="en-US" sz="2400" dirty="0" err="1" smtClean="0">
                <a:latin typeface="Times New Roman" pitchFamily="18" charset="0"/>
                <a:cs typeface="Times New Roman" pitchFamily="18" charset="0"/>
              </a:rPr>
              <a:t>avg</a:t>
            </a:r>
            <a:r>
              <a:rPr lang="en-US" sz="2400" dirty="0" smtClean="0">
                <a:latin typeface="Times New Roman" pitchFamily="18" charset="0"/>
                <a:cs typeface="Times New Roman" pitchFamily="18" charset="0"/>
              </a:rPr>
              <a:t> score for each answer.</a:t>
            </a:r>
          </a:p>
          <a:p>
            <a:pPr eaLnBrk="1" hangingPunct="1">
              <a:buSzPct val="50000"/>
            </a:pPr>
            <a:endParaRPr lang="en-US" sz="1200" dirty="0" smtClean="0">
              <a:latin typeface="Times New Roman" pitchFamily="18" charset="0"/>
              <a:cs typeface="Times New Roman" pitchFamily="18" charset="0"/>
            </a:endParaRPr>
          </a:p>
          <a:p>
            <a:pPr eaLnBrk="1" hangingPunct="1">
              <a:buSzPct val="50000"/>
            </a:pPr>
            <a:r>
              <a:rPr lang="en-US" sz="2400" dirty="0" smtClean="0">
                <a:latin typeface="Times New Roman" pitchFamily="18" charset="0"/>
                <a:cs typeface="Times New Roman" pitchFamily="18" charset="0"/>
              </a:rPr>
              <a:t>For </a:t>
            </a:r>
            <a:r>
              <a:rPr lang="en-US" sz="2400" b="1" i="1" dirty="0" smtClean="0">
                <a:latin typeface="Times New Roman" pitchFamily="18" charset="0"/>
                <a:cs typeface="Times New Roman" pitchFamily="18" charset="0"/>
              </a:rPr>
              <a:t>free form questions and comments</a:t>
            </a:r>
            <a:r>
              <a:rPr lang="en-US" sz="2400" dirty="0" smtClean="0">
                <a:latin typeface="Times New Roman" pitchFamily="18" charset="0"/>
                <a:cs typeface="Times New Roman" pitchFamily="18" charset="0"/>
              </a:rPr>
              <a:t> – list all questions and group all similar answers into meaningful categories.</a:t>
            </a:r>
          </a:p>
          <a:p>
            <a:pPr eaLnBrk="1" hangingPunct="1">
              <a:buSzPct val="50000"/>
            </a:pPr>
            <a:endParaRPr lang="en-US" sz="1400" dirty="0" smtClean="0">
              <a:latin typeface="Times New Roman" pitchFamily="18" charset="0"/>
              <a:cs typeface="Times New Roman" pitchFamily="18" charset="0"/>
            </a:endParaRPr>
          </a:p>
          <a:p>
            <a:pPr eaLnBrk="1" hangingPunct="1">
              <a:buSzPct val="50000"/>
            </a:pPr>
            <a:r>
              <a:rPr lang="en-US" sz="2400" dirty="0" smtClean="0">
                <a:latin typeface="Times New Roman" pitchFamily="18" charset="0"/>
                <a:cs typeface="Times New Roman" pitchFamily="18" charset="0"/>
              </a:rPr>
              <a:t>For </a:t>
            </a:r>
            <a:r>
              <a:rPr lang="en-US" sz="2400" b="1" i="1" dirty="0" smtClean="0">
                <a:latin typeface="Times New Roman" pitchFamily="18" charset="0"/>
                <a:cs typeface="Times New Roman" pitchFamily="18" charset="0"/>
              </a:rPr>
              <a:t>debriefing sessions</a:t>
            </a:r>
            <a:r>
              <a:rPr lang="en-US" sz="2400" dirty="0" smtClean="0">
                <a:latin typeface="Times New Roman" pitchFamily="18" charset="0"/>
                <a:cs typeface="Times New Roman" pitchFamily="18" charset="0"/>
              </a:rPr>
              <a:t> – transcribe interviews and pull out the critical comments.</a:t>
            </a:r>
          </a:p>
          <a:p>
            <a:pPr eaLnBrk="1" hangingPunct="1">
              <a:buSzPct val="50000"/>
            </a:pPr>
            <a:endParaRPr lang="en-US" sz="1400" dirty="0">
              <a:latin typeface="Times New Roman" pitchFamily="18" charset="0"/>
              <a:cs typeface="Times New Roman" pitchFamily="18" charset="0"/>
            </a:endParaRPr>
          </a:p>
          <a:p>
            <a:pPr eaLnBrk="1" hangingPunct="1">
              <a:buSzPct val="50000"/>
            </a:pPr>
            <a:r>
              <a:rPr lang="en-US" sz="2400" dirty="0">
                <a:latin typeface="Times New Roman" pitchFamily="18" charset="0"/>
                <a:cs typeface="Times New Roman" pitchFamily="18" charset="0"/>
              </a:rPr>
              <a:t>Organize these comments and observations in some workable form that makes sense for your test. </a:t>
            </a:r>
          </a:p>
          <a:p>
            <a:pPr eaLnBrk="1" hangingPunct="1">
              <a:buSzPct val="50000"/>
            </a:pPr>
            <a:endParaRPr lang="en-US" sz="2400" dirty="0" smtClean="0">
              <a:latin typeface="Times New Roman" pitchFamily="18" charset="0"/>
              <a:cs typeface="Times New Roman" pitchFamily="18" charset="0"/>
            </a:endParaRPr>
          </a:p>
        </p:txBody>
      </p:sp>
    </p:spTree>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4" name="Rectangle 2"/>
          <p:cNvSpPr>
            <a:spLocks noGrp="1" noChangeArrowheads="1"/>
          </p:cNvSpPr>
          <p:nvPr>
            <p:ph type="title"/>
          </p:nvPr>
        </p:nvSpPr>
        <p:spPr/>
        <p:txBody>
          <a:bodyPr/>
          <a:lstStyle/>
          <a:p>
            <a:pPr eaLnBrk="1" hangingPunct="1">
              <a:defRPr/>
            </a:pPr>
            <a:r>
              <a:rPr lang="en-US" b="1" dirty="0" smtClean="0">
                <a:solidFill>
                  <a:srgbClr val="800000"/>
                </a:solidFill>
              </a:rPr>
              <a:t>Analyze Data</a:t>
            </a:r>
          </a:p>
        </p:txBody>
      </p:sp>
      <p:sp>
        <p:nvSpPr>
          <p:cNvPr id="15363" name="Rectangle 3"/>
          <p:cNvSpPr>
            <a:spLocks noGrp="1" noChangeArrowheads="1"/>
          </p:cNvSpPr>
          <p:nvPr>
            <p:ph type="body" idx="1"/>
          </p:nvPr>
        </p:nvSpPr>
        <p:spPr>
          <a:xfrm>
            <a:off x="457200" y="1143000"/>
            <a:ext cx="8229600" cy="5562600"/>
          </a:xfrm>
        </p:spPr>
        <p:txBody>
          <a:bodyPr/>
          <a:lstStyle/>
          <a:p>
            <a:pPr eaLnBrk="1" hangingPunct="1">
              <a:lnSpc>
                <a:spcPct val="90000"/>
              </a:lnSpc>
              <a:buClr>
                <a:srgbClr val="800000"/>
              </a:buClr>
              <a:buFont typeface="Wingdings" pitchFamily="2" charset="2"/>
              <a:buChar char="v"/>
              <a:defRPr/>
            </a:pPr>
            <a:r>
              <a:rPr lang="en-US" sz="2400" dirty="0" smtClean="0">
                <a:latin typeface="Times New Roman" pitchFamily="18" charset="0"/>
                <a:cs typeface="Times New Roman" pitchFamily="18" charset="0"/>
              </a:rPr>
              <a:t>To begin the analysis, </a:t>
            </a:r>
            <a:r>
              <a:rPr lang="en-US" sz="2400" dirty="0" smtClean="0">
                <a:effectLst>
                  <a:outerShdw blurRad="38100" dist="38100" dir="2700000" algn="tl">
                    <a:srgbClr val="000000">
                      <a:alpha val="43137"/>
                    </a:srgbClr>
                  </a:outerShdw>
                </a:effectLst>
                <a:latin typeface="Times New Roman" pitchFamily="18" charset="0"/>
                <a:cs typeface="Times New Roman" pitchFamily="18" charset="0"/>
              </a:rPr>
              <a:t>identify the tasks on which users had the most difficulty</a:t>
            </a:r>
            <a:r>
              <a:rPr lang="en-US" sz="2400" dirty="0" smtClean="0">
                <a:latin typeface="Times New Roman" pitchFamily="18" charset="0"/>
                <a:cs typeface="Times New Roman" pitchFamily="18" charset="0"/>
              </a:rPr>
              <a:t>.  </a:t>
            </a:r>
            <a:endParaRPr lang="en-US" sz="2400" dirty="0">
              <a:latin typeface="Times New Roman" pitchFamily="18" charset="0"/>
              <a:cs typeface="Times New Roman" pitchFamily="18" charset="0"/>
            </a:endParaRPr>
          </a:p>
          <a:p>
            <a:pPr eaLnBrk="1" hangingPunct="1">
              <a:lnSpc>
                <a:spcPct val="90000"/>
              </a:lnSpc>
              <a:buClr>
                <a:srgbClr val="800000"/>
              </a:buClr>
              <a:buFont typeface="Wingdings" pitchFamily="2" charset="2"/>
              <a:buChar char="v"/>
              <a:defRPr/>
            </a:pPr>
            <a:endParaRPr lang="en-US" sz="1200" dirty="0">
              <a:latin typeface="Times New Roman" pitchFamily="18" charset="0"/>
              <a:cs typeface="Times New Roman" pitchFamily="18" charset="0"/>
            </a:endParaRPr>
          </a:p>
          <a:p>
            <a:pPr lvl="1" eaLnBrk="1" hangingPunct="1">
              <a:buClr>
                <a:srgbClr val="800000"/>
              </a:buClr>
              <a:buSzPct val="65000"/>
              <a:buFont typeface="Wingdings" pitchFamily="2" charset="2"/>
              <a:buChar char="v"/>
            </a:pPr>
            <a:r>
              <a:rPr lang="en-US" sz="2000" dirty="0" smtClean="0">
                <a:latin typeface="Times New Roman" pitchFamily="18" charset="0"/>
                <a:cs typeface="Times New Roman" pitchFamily="18" charset="0"/>
              </a:rPr>
              <a:t>Ex: If </a:t>
            </a:r>
            <a:r>
              <a:rPr lang="en-US" sz="2000" dirty="0">
                <a:latin typeface="Times New Roman" pitchFamily="18" charset="0"/>
                <a:cs typeface="Times New Roman" pitchFamily="18" charset="0"/>
              </a:rPr>
              <a:t>70% of users do not successfully complete a task, label it as </a:t>
            </a:r>
            <a:r>
              <a:rPr lang="en-US" sz="2000" b="1" i="1" dirty="0">
                <a:latin typeface="Times New Roman" pitchFamily="18" charset="0"/>
                <a:cs typeface="Times New Roman" pitchFamily="18" charset="0"/>
              </a:rPr>
              <a:t>difficult</a:t>
            </a:r>
            <a:r>
              <a:rPr lang="en-US" sz="2000" dirty="0">
                <a:latin typeface="Times New Roman" pitchFamily="18" charset="0"/>
                <a:cs typeface="Times New Roman" pitchFamily="18" charset="0"/>
              </a:rPr>
              <a:t> or </a:t>
            </a:r>
            <a:r>
              <a:rPr lang="en-US" sz="2000" b="1" i="1" dirty="0">
                <a:latin typeface="Times New Roman" pitchFamily="18" charset="0"/>
                <a:cs typeface="Times New Roman" pitchFamily="18" charset="0"/>
              </a:rPr>
              <a:t>problematic</a:t>
            </a:r>
            <a:r>
              <a:rPr lang="en-US" sz="2000" dirty="0">
                <a:latin typeface="Times New Roman" pitchFamily="18" charset="0"/>
                <a:cs typeface="Times New Roman" pitchFamily="18" charset="0"/>
              </a:rPr>
              <a:t>.</a:t>
            </a:r>
          </a:p>
          <a:p>
            <a:pPr lvl="1" eaLnBrk="1" hangingPunct="1">
              <a:buClr>
                <a:srgbClr val="800000"/>
              </a:buClr>
              <a:buSzPct val="65000"/>
              <a:buFont typeface="Wingdings" pitchFamily="2" charset="2"/>
              <a:buChar char="v"/>
            </a:pPr>
            <a:endParaRPr lang="en-US" sz="700" dirty="0">
              <a:latin typeface="Times New Roman" pitchFamily="18" charset="0"/>
              <a:cs typeface="Times New Roman" pitchFamily="18" charset="0"/>
            </a:endParaRPr>
          </a:p>
          <a:p>
            <a:pPr lvl="1" eaLnBrk="1" hangingPunct="1">
              <a:buClr>
                <a:srgbClr val="800000"/>
              </a:buClr>
              <a:buSzPct val="65000"/>
              <a:buFont typeface="Wingdings" pitchFamily="2" charset="2"/>
              <a:buChar char="v"/>
            </a:pPr>
            <a:r>
              <a:rPr lang="en-US" sz="2000" dirty="0">
                <a:latin typeface="Times New Roman" pitchFamily="18" charset="0"/>
                <a:cs typeface="Times New Roman" pitchFamily="18" charset="0"/>
              </a:rPr>
              <a:t>Focus on those tasks in the analysis, recommendations, and report.  They represent the vulnerable parts of the </a:t>
            </a:r>
            <a:r>
              <a:rPr lang="en-US" sz="2000" dirty="0" smtClean="0">
                <a:latin typeface="Times New Roman" pitchFamily="18" charset="0"/>
                <a:cs typeface="Times New Roman" pitchFamily="18" charset="0"/>
              </a:rPr>
              <a:t>product. </a:t>
            </a:r>
          </a:p>
          <a:p>
            <a:pPr eaLnBrk="1" hangingPunct="1">
              <a:buClr>
                <a:srgbClr val="800000"/>
              </a:buClr>
              <a:buSzPct val="65000"/>
              <a:buFont typeface="Wingdings" pitchFamily="2" charset="2"/>
              <a:buChar char="v"/>
            </a:pPr>
            <a:endParaRPr lang="en-US" sz="2000" dirty="0">
              <a:latin typeface="Times New Roman" pitchFamily="18" charset="0"/>
              <a:cs typeface="Times New Roman" pitchFamily="18" charset="0"/>
            </a:endParaRPr>
          </a:p>
          <a:p>
            <a:pPr eaLnBrk="1" hangingPunct="1">
              <a:buClr>
                <a:srgbClr val="800000"/>
              </a:buClr>
              <a:buSzPct val="65000"/>
              <a:buFont typeface="Wingdings" pitchFamily="2" charset="2"/>
              <a:buChar char="v"/>
            </a:pPr>
            <a:r>
              <a:rPr lang="en-US" sz="2400" dirty="0" smtClean="0">
                <a:effectLst>
                  <a:outerShdw blurRad="38100" dist="38100" dir="2700000" algn="tl">
                    <a:srgbClr val="000000">
                      <a:alpha val="43137"/>
                    </a:srgbClr>
                  </a:outerShdw>
                </a:effectLst>
                <a:latin typeface="Times New Roman" pitchFamily="18" charset="0"/>
                <a:cs typeface="Times New Roman" pitchFamily="18" charset="0"/>
              </a:rPr>
              <a:t>Identify </a:t>
            </a:r>
            <a:r>
              <a:rPr lang="en-US" sz="2400" dirty="0">
                <a:effectLst>
                  <a:outerShdw blurRad="38100" dist="38100" dir="2700000" algn="tl">
                    <a:srgbClr val="000000">
                      <a:alpha val="43137"/>
                    </a:srgbClr>
                  </a:outerShdw>
                </a:effectLst>
                <a:latin typeface="Times New Roman" pitchFamily="18" charset="0"/>
                <a:cs typeface="Times New Roman" pitchFamily="18" charset="0"/>
              </a:rPr>
              <a:t>the </a:t>
            </a:r>
            <a:r>
              <a:rPr lang="en-US" sz="2400" dirty="0" smtClean="0">
                <a:effectLst>
                  <a:outerShdw blurRad="38100" dist="38100" dir="2700000" algn="tl">
                    <a:srgbClr val="000000">
                      <a:alpha val="43137"/>
                    </a:srgbClr>
                  </a:outerShdw>
                </a:effectLst>
                <a:latin typeface="Times New Roman" pitchFamily="18" charset="0"/>
                <a:cs typeface="Times New Roman" pitchFamily="18" charset="0"/>
              </a:rPr>
              <a:t>errors and difficulties </a:t>
            </a:r>
            <a:r>
              <a:rPr lang="en-US" sz="2400" dirty="0">
                <a:latin typeface="Times New Roman" pitchFamily="18" charset="0"/>
                <a:cs typeface="Times New Roman" pitchFamily="18" charset="0"/>
              </a:rPr>
              <a:t>that caused the incorrect </a:t>
            </a:r>
            <a:r>
              <a:rPr lang="en-US" sz="2400" dirty="0" smtClean="0">
                <a:latin typeface="Times New Roman" pitchFamily="18" charset="0"/>
                <a:cs typeface="Times New Roman" pitchFamily="18" charset="0"/>
              </a:rPr>
              <a:t>performance. An </a:t>
            </a:r>
            <a:r>
              <a:rPr lang="en-US" sz="2400" dirty="0">
                <a:latin typeface="Times New Roman" pitchFamily="18" charset="0"/>
                <a:cs typeface="Times New Roman" pitchFamily="18" charset="0"/>
              </a:rPr>
              <a:t>error in this case is defined as any divergence by a user from an expected behavior</a:t>
            </a:r>
            <a:r>
              <a:rPr lang="en-US" sz="2400" dirty="0" smtClean="0">
                <a:latin typeface="Times New Roman" pitchFamily="18" charset="0"/>
                <a:cs typeface="Times New Roman" pitchFamily="18" charset="0"/>
              </a:rPr>
              <a:t>.</a:t>
            </a:r>
            <a:endParaRPr lang="en-US" sz="2400" dirty="0">
              <a:latin typeface="Times New Roman" pitchFamily="18" charset="0"/>
              <a:cs typeface="Times New Roman" pitchFamily="18" charset="0"/>
            </a:endParaRPr>
          </a:p>
          <a:p>
            <a:pPr eaLnBrk="1" hangingPunct="1">
              <a:lnSpc>
                <a:spcPct val="90000"/>
              </a:lnSpc>
              <a:buClr>
                <a:srgbClr val="800000"/>
              </a:buClr>
              <a:buSzPct val="65000"/>
              <a:buNone/>
            </a:pPr>
            <a:r>
              <a:rPr lang="en-US" sz="2400" dirty="0">
                <a:latin typeface="Times New Roman" pitchFamily="18" charset="0"/>
                <a:cs typeface="Times New Roman" pitchFamily="18" charset="0"/>
              </a:rPr>
              <a:t>	</a:t>
            </a:r>
            <a:r>
              <a:rPr lang="en-US" sz="2000" u="sng" dirty="0">
                <a:latin typeface="Times New Roman" pitchFamily="18" charset="0"/>
                <a:cs typeface="Times New Roman" pitchFamily="18" charset="0"/>
              </a:rPr>
              <a:t>Ex</a:t>
            </a:r>
            <a:r>
              <a:rPr lang="en-US" sz="2000" dirty="0">
                <a:latin typeface="Times New Roman" pitchFamily="18" charset="0"/>
                <a:cs typeface="Times New Roman" pitchFamily="18" charset="0"/>
              </a:rPr>
              <a:t>: </a:t>
            </a:r>
          </a:p>
          <a:p>
            <a:pPr lvl="1" eaLnBrk="1" hangingPunct="1">
              <a:lnSpc>
                <a:spcPct val="90000"/>
              </a:lnSpc>
              <a:buClr>
                <a:srgbClr val="800000"/>
              </a:buClr>
              <a:buSzPct val="65000"/>
              <a:buFont typeface="Arial" charset="0"/>
              <a:buChar char="•"/>
            </a:pPr>
            <a:r>
              <a:rPr lang="en-US" sz="2000" dirty="0">
                <a:latin typeface="Times New Roman" pitchFamily="18" charset="0"/>
                <a:cs typeface="Times New Roman" pitchFamily="18" charset="0"/>
              </a:rPr>
              <a:t>the user entered a value in the incorrect field;  </a:t>
            </a:r>
          </a:p>
          <a:p>
            <a:pPr lvl="1" eaLnBrk="1" hangingPunct="1">
              <a:lnSpc>
                <a:spcPct val="90000"/>
              </a:lnSpc>
              <a:buClr>
                <a:srgbClr val="800000"/>
              </a:buClr>
              <a:buSzPct val="65000"/>
              <a:buFont typeface="Arial" charset="0"/>
              <a:buChar char="•"/>
            </a:pPr>
            <a:r>
              <a:rPr lang="en-US" sz="2000" dirty="0">
                <a:latin typeface="Times New Roman" pitchFamily="18" charset="0"/>
                <a:cs typeface="Times New Roman" pitchFamily="18" charset="0"/>
              </a:rPr>
              <a:t>deleted the backup file instead of the working file;  </a:t>
            </a:r>
          </a:p>
          <a:p>
            <a:pPr lvl="1" eaLnBrk="1" hangingPunct="1">
              <a:lnSpc>
                <a:spcPct val="90000"/>
              </a:lnSpc>
              <a:buClr>
                <a:srgbClr val="800000"/>
              </a:buClr>
              <a:buSzPct val="65000"/>
              <a:buFont typeface="Arial" charset="0"/>
              <a:buChar char="•"/>
            </a:pPr>
            <a:r>
              <a:rPr lang="en-US" sz="2000" dirty="0">
                <a:latin typeface="Times New Roman" pitchFamily="18" charset="0"/>
                <a:cs typeface="Times New Roman" pitchFamily="18" charset="0"/>
              </a:rPr>
              <a:t>the user omitted a step</a:t>
            </a:r>
          </a:p>
          <a:p>
            <a:pPr eaLnBrk="1" hangingPunct="1">
              <a:lnSpc>
                <a:spcPct val="90000"/>
              </a:lnSpc>
              <a:buClr>
                <a:srgbClr val="800000"/>
              </a:buClr>
              <a:buFont typeface="Wingdings" pitchFamily="2" charset="2"/>
              <a:buNone/>
              <a:defRPr/>
            </a:pPr>
            <a:endParaRPr lang="en-US" sz="2400" dirty="0" smtClean="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50" name="Rectangle 2"/>
          <p:cNvSpPr>
            <a:spLocks noGrp="1" noChangeArrowheads="1"/>
          </p:cNvSpPr>
          <p:nvPr>
            <p:ph type="title"/>
          </p:nvPr>
        </p:nvSpPr>
        <p:spPr/>
        <p:txBody>
          <a:bodyPr/>
          <a:lstStyle/>
          <a:p>
            <a:pPr eaLnBrk="1" hangingPunct="1">
              <a:defRPr/>
            </a:pPr>
            <a:r>
              <a:rPr lang="en-US" sz="2400" dirty="0" smtClean="0"/>
              <a:t>Analyze Data</a:t>
            </a:r>
            <a:r>
              <a:rPr lang="en-US" sz="2800" dirty="0" smtClean="0">
                <a:solidFill>
                  <a:schemeClr val="bg2"/>
                </a:solidFill>
              </a:rPr>
              <a:t/>
            </a:r>
            <a:br>
              <a:rPr lang="en-US" sz="2800" dirty="0" smtClean="0">
                <a:solidFill>
                  <a:schemeClr val="bg2"/>
                </a:solidFill>
              </a:rPr>
            </a:br>
            <a:r>
              <a:rPr lang="en-US" sz="2800" dirty="0" smtClean="0">
                <a:solidFill>
                  <a:srgbClr val="800000"/>
                </a:solidFill>
              </a:rPr>
              <a:t>Conduct a Source of Error Analysis</a:t>
            </a:r>
          </a:p>
        </p:txBody>
      </p:sp>
      <p:sp>
        <p:nvSpPr>
          <p:cNvPr id="19459" name="Rectangle 3"/>
          <p:cNvSpPr>
            <a:spLocks noGrp="1" noChangeArrowheads="1"/>
          </p:cNvSpPr>
          <p:nvPr>
            <p:ph type="body" idx="1"/>
          </p:nvPr>
        </p:nvSpPr>
        <p:spPr>
          <a:xfrm>
            <a:off x="304800" y="1371600"/>
            <a:ext cx="8305800" cy="5181600"/>
          </a:xfrm>
        </p:spPr>
        <p:txBody>
          <a:bodyPr/>
          <a:lstStyle/>
          <a:p>
            <a:pPr eaLnBrk="1" hangingPunct="1">
              <a:lnSpc>
                <a:spcPct val="90000"/>
              </a:lnSpc>
              <a:buClr>
                <a:srgbClr val="800000"/>
              </a:buClr>
              <a:buSzPct val="65000"/>
              <a:buFont typeface="Wingdings" pitchFamily="2" charset="2"/>
              <a:buChar char="v"/>
              <a:defRPr/>
            </a:pPr>
            <a:r>
              <a:rPr lang="en-US" sz="2400" dirty="0" smtClean="0">
                <a:latin typeface="Times New Roman" pitchFamily="18" charset="0"/>
                <a:cs typeface="Times New Roman" pitchFamily="18" charset="0"/>
              </a:rPr>
              <a:t>Identify the </a:t>
            </a:r>
            <a:r>
              <a:rPr lang="en-US" sz="2400" dirty="0" smtClean="0">
                <a:effectLst>
                  <a:outerShdw blurRad="38100" dist="38100" dir="2700000" algn="tl">
                    <a:srgbClr val="000000">
                      <a:alpha val="43137"/>
                    </a:srgbClr>
                  </a:outerShdw>
                </a:effectLst>
                <a:latin typeface="Times New Roman" pitchFamily="18" charset="0"/>
                <a:cs typeface="Times New Roman" pitchFamily="18" charset="0"/>
              </a:rPr>
              <a:t>source</a:t>
            </a:r>
            <a:r>
              <a:rPr lang="en-US" sz="2400" dirty="0" smtClean="0">
                <a:latin typeface="Times New Roman" pitchFamily="18" charset="0"/>
                <a:cs typeface="Times New Roman" pitchFamily="18" charset="0"/>
              </a:rPr>
              <a:t> of every error, if possible, by noting the responsible component or combination of components, or some other cause.</a:t>
            </a:r>
          </a:p>
          <a:p>
            <a:pPr eaLnBrk="1" hangingPunct="1">
              <a:lnSpc>
                <a:spcPct val="90000"/>
              </a:lnSpc>
              <a:buClr>
                <a:srgbClr val="800000"/>
              </a:buClr>
              <a:buSzPct val="65000"/>
              <a:buFont typeface="Wingdings" pitchFamily="2" charset="2"/>
              <a:buChar char="v"/>
              <a:defRPr/>
            </a:pPr>
            <a:endParaRPr lang="en-US" sz="1400" dirty="0" smtClean="0">
              <a:latin typeface="Times New Roman" pitchFamily="18" charset="0"/>
              <a:cs typeface="Times New Roman" pitchFamily="18" charset="0"/>
            </a:endParaRPr>
          </a:p>
          <a:p>
            <a:pPr eaLnBrk="1" hangingPunct="1">
              <a:lnSpc>
                <a:spcPct val="90000"/>
              </a:lnSpc>
              <a:buClr>
                <a:srgbClr val="800000"/>
              </a:buClr>
              <a:buSzPct val="65000"/>
              <a:buFont typeface="Wingdings" pitchFamily="2" charset="2"/>
              <a:buChar char="v"/>
              <a:defRPr/>
            </a:pPr>
            <a:r>
              <a:rPr lang="en-US" sz="2400" dirty="0" smtClean="0">
                <a:latin typeface="Times New Roman" pitchFamily="18" charset="0"/>
                <a:cs typeface="Times New Roman" pitchFamily="18" charset="0"/>
              </a:rPr>
              <a:t>This type of analysis is the ultimate detective work and is the most labor intensive portion of the posttest.</a:t>
            </a:r>
          </a:p>
          <a:p>
            <a:pPr eaLnBrk="1" hangingPunct="1">
              <a:lnSpc>
                <a:spcPct val="90000"/>
              </a:lnSpc>
              <a:buClr>
                <a:srgbClr val="800000"/>
              </a:buClr>
              <a:buSzPct val="65000"/>
              <a:buFont typeface="Wingdings" pitchFamily="2" charset="2"/>
              <a:buChar char="v"/>
              <a:defRPr/>
            </a:pPr>
            <a:endParaRPr lang="en-US" sz="1400" dirty="0" smtClean="0">
              <a:latin typeface="Times New Roman" pitchFamily="18" charset="0"/>
              <a:cs typeface="Times New Roman" pitchFamily="18" charset="0"/>
            </a:endParaRPr>
          </a:p>
          <a:p>
            <a:pPr eaLnBrk="1" hangingPunct="1">
              <a:buClr>
                <a:srgbClr val="800000"/>
              </a:buClr>
              <a:buSzPct val="65000"/>
              <a:buFont typeface="Wingdings" pitchFamily="2" charset="2"/>
              <a:buChar char="v"/>
              <a:defRPr/>
            </a:pPr>
            <a:r>
              <a:rPr lang="en-US" sz="2400" dirty="0">
                <a:latin typeface="Times New Roman" pitchFamily="18" charset="0"/>
                <a:cs typeface="Times New Roman" pitchFamily="18" charset="0"/>
              </a:rPr>
              <a:t>The objective is to attribute a </a:t>
            </a:r>
            <a:r>
              <a:rPr lang="en-US" sz="2400" dirty="0">
                <a:effectLst>
                  <a:outerShdw blurRad="38100" dist="38100" dir="2700000" algn="tl">
                    <a:srgbClr val="000000">
                      <a:alpha val="43137"/>
                    </a:srgbClr>
                  </a:outerShdw>
                </a:effectLst>
                <a:latin typeface="Times New Roman" pitchFamily="18" charset="0"/>
                <a:cs typeface="Times New Roman" pitchFamily="18" charset="0"/>
              </a:rPr>
              <a:t>product related reason</a:t>
            </a:r>
            <a:r>
              <a:rPr lang="en-US" sz="2400" dirty="0">
                <a:latin typeface="Times New Roman" pitchFamily="18" charset="0"/>
                <a:cs typeface="Times New Roman" pitchFamily="18" charset="0"/>
              </a:rPr>
              <a:t> for user difficulties and/or poor performance.</a:t>
            </a:r>
          </a:p>
          <a:p>
            <a:pPr eaLnBrk="1" hangingPunct="1">
              <a:buClr>
                <a:srgbClr val="800000"/>
              </a:buClr>
              <a:buSzPct val="65000"/>
              <a:buFont typeface="Wingdings" pitchFamily="2" charset="2"/>
              <a:buChar char="v"/>
              <a:defRPr/>
            </a:pPr>
            <a:endParaRPr lang="en-US" sz="1400" dirty="0">
              <a:latin typeface="Times New Roman" pitchFamily="18" charset="0"/>
              <a:cs typeface="Times New Roman" pitchFamily="18" charset="0"/>
            </a:endParaRPr>
          </a:p>
          <a:p>
            <a:pPr eaLnBrk="1" hangingPunct="1">
              <a:buClr>
                <a:srgbClr val="800000"/>
              </a:buClr>
              <a:buSzPct val="65000"/>
              <a:buFont typeface="Wingdings" pitchFamily="2" charset="2"/>
              <a:buChar char="v"/>
              <a:defRPr/>
            </a:pPr>
            <a:r>
              <a:rPr lang="en-US" sz="2400" dirty="0">
                <a:latin typeface="Times New Roman" pitchFamily="18" charset="0"/>
                <a:cs typeface="Times New Roman" pitchFamily="18" charset="0"/>
              </a:rPr>
              <a:t>One has to be clear about why user errors occurred, otherwise the recommendations cannot be </a:t>
            </a:r>
            <a:r>
              <a:rPr lang="en-US" sz="2400" dirty="0" smtClean="0">
                <a:latin typeface="Times New Roman" pitchFamily="18" charset="0"/>
                <a:cs typeface="Times New Roman" pitchFamily="18" charset="0"/>
              </a:rPr>
              <a:t>accurate</a:t>
            </a:r>
          </a:p>
          <a:p>
            <a:pPr eaLnBrk="1" hangingPunct="1">
              <a:buClr>
                <a:srgbClr val="800000"/>
              </a:buClr>
              <a:buSzPct val="65000"/>
              <a:buFont typeface="Wingdings" pitchFamily="2" charset="2"/>
              <a:buChar char="v"/>
              <a:defRPr/>
            </a:pPr>
            <a:endParaRPr lang="en-US" sz="1400" dirty="0">
              <a:latin typeface="Times New Roman" pitchFamily="18" charset="0"/>
              <a:cs typeface="Times New Roman" pitchFamily="18" charset="0"/>
            </a:endParaRPr>
          </a:p>
          <a:p>
            <a:pPr eaLnBrk="1" hangingPunct="1">
              <a:buClr>
                <a:srgbClr val="800000"/>
              </a:buClr>
              <a:buSzPct val="65000"/>
              <a:buFont typeface="Wingdings" pitchFamily="2" charset="2"/>
              <a:buChar char="v"/>
              <a:defRPr/>
            </a:pPr>
            <a:r>
              <a:rPr lang="en-US" sz="2400" dirty="0">
                <a:latin typeface="Times New Roman" pitchFamily="18" charset="0"/>
                <a:cs typeface="Times New Roman" pitchFamily="18" charset="0"/>
              </a:rPr>
              <a:t>Some sources of error will be </a:t>
            </a:r>
            <a:r>
              <a:rPr lang="en-US" sz="2400" i="1" dirty="0">
                <a:latin typeface="Times New Roman" pitchFamily="18" charset="0"/>
                <a:cs typeface="Times New Roman" pitchFamily="18" charset="0"/>
              </a:rPr>
              <a:t>dead-on </a:t>
            </a:r>
            <a:r>
              <a:rPr lang="en-US" sz="2400" i="1" dirty="0" smtClean="0">
                <a:latin typeface="Times New Roman" pitchFamily="18" charset="0"/>
                <a:cs typeface="Times New Roman" pitchFamily="18" charset="0"/>
              </a:rPr>
              <a:t>obvious; </a:t>
            </a:r>
            <a:r>
              <a:rPr lang="en-US" sz="2400" dirty="0" smtClean="0">
                <a:latin typeface="Times New Roman" pitchFamily="18" charset="0"/>
                <a:cs typeface="Times New Roman" pitchFamily="18" charset="0"/>
              </a:rPr>
              <a:t>others will </a:t>
            </a:r>
            <a:r>
              <a:rPr lang="en-US" sz="2400" dirty="0">
                <a:latin typeface="Times New Roman" pitchFamily="18" charset="0"/>
                <a:cs typeface="Times New Roman" pitchFamily="18" charset="0"/>
              </a:rPr>
              <a:t>be much more challenging</a:t>
            </a:r>
            <a:endParaRPr lang="en-US" sz="2400" i="1" dirty="0">
              <a:latin typeface="Times New Roman" pitchFamily="18" charset="0"/>
              <a:cs typeface="Times New Roman" pitchFamily="18" charset="0"/>
            </a:endParaRPr>
          </a:p>
          <a:p>
            <a:pPr eaLnBrk="1" hangingPunct="1">
              <a:buClr>
                <a:srgbClr val="800000"/>
              </a:buClr>
              <a:buSzPct val="65000"/>
              <a:buFont typeface="Wingdings" pitchFamily="2" charset="2"/>
              <a:buChar char="v"/>
              <a:defRPr/>
            </a:pPr>
            <a:endParaRPr lang="en-US" sz="2400" dirty="0" smtClean="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Slide Number Placeholder 3"/>
          <p:cNvSpPr>
            <a:spLocks noGrp="1"/>
          </p:cNvSpPr>
          <p:nvPr>
            <p:ph type="sldNum" sz="quarter" idx="4294967295"/>
          </p:nvPr>
        </p:nvSpPr>
        <p:spPr>
          <a:xfrm>
            <a:off x="7924800" y="6400800"/>
            <a:ext cx="990600" cy="457200"/>
          </a:xfrm>
          <a:prstGeom prst="rect">
            <a:avLst/>
          </a:prstGeom>
          <a:noFill/>
        </p:spPr>
        <p:txBody>
          <a:bodyPr/>
          <a:lstStyle/>
          <a:p>
            <a:fld id="{523D081E-3C72-41A4-AF67-6096ED5B99AE}" type="slidenum">
              <a:rPr lang="en-US" smtClean="0"/>
              <a:pPr/>
              <a:t>8</a:t>
            </a:fld>
            <a:endParaRPr lang="en-US" dirty="0" smtClean="0"/>
          </a:p>
        </p:txBody>
      </p:sp>
      <p:sp>
        <p:nvSpPr>
          <p:cNvPr id="12290" name="Rectangle 2"/>
          <p:cNvSpPr>
            <a:spLocks noGrp="1" noChangeArrowheads="1"/>
          </p:cNvSpPr>
          <p:nvPr>
            <p:ph type="title"/>
          </p:nvPr>
        </p:nvSpPr>
        <p:spPr/>
        <p:txBody>
          <a:bodyPr/>
          <a:lstStyle/>
          <a:p>
            <a:pPr eaLnBrk="1" hangingPunct="1">
              <a:defRPr/>
            </a:pPr>
            <a:r>
              <a:rPr lang="en-US" sz="2800" dirty="0" smtClean="0">
                <a:solidFill>
                  <a:srgbClr val="827F00"/>
                </a:solidFill>
              </a:rPr>
              <a:t>The Test Plan</a:t>
            </a:r>
            <a:r>
              <a:rPr lang="en-US" dirty="0" smtClean="0">
                <a:solidFill>
                  <a:srgbClr val="827F00"/>
                </a:solidFill>
              </a:rPr>
              <a:t> – </a:t>
            </a:r>
            <a:r>
              <a:rPr lang="en-US" b="1" dirty="0" smtClean="0">
                <a:solidFill>
                  <a:srgbClr val="827F00"/>
                </a:solidFill>
              </a:rPr>
              <a:t>Suggested Format</a:t>
            </a:r>
          </a:p>
        </p:txBody>
      </p:sp>
      <p:sp>
        <p:nvSpPr>
          <p:cNvPr id="7172" name="Rectangle 3"/>
          <p:cNvSpPr>
            <a:spLocks noGrp="1" noChangeArrowheads="1"/>
          </p:cNvSpPr>
          <p:nvPr>
            <p:ph type="body" idx="1"/>
          </p:nvPr>
        </p:nvSpPr>
        <p:spPr>
          <a:xfrm>
            <a:off x="381000" y="1066800"/>
            <a:ext cx="8229600" cy="5029200"/>
          </a:xfrm>
        </p:spPr>
        <p:txBody>
          <a:bodyPr/>
          <a:lstStyle/>
          <a:p>
            <a:pPr marL="533400" indent="-533400" eaLnBrk="1" hangingPunct="1">
              <a:buSzPct val="85000"/>
              <a:buFontTx/>
              <a:buChar char="•"/>
            </a:pPr>
            <a:r>
              <a:rPr lang="en-US" dirty="0" smtClean="0">
                <a:latin typeface="Times New Roman" pitchFamily="18" charset="0"/>
                <a:cs typeface="Times New Roman" pitchFamily="18" charset="0"/>
              </a:rPr>
              <a:t>Purpose</a:t>
            </a:r>
          </a:p>
          <a:p>
            <a:pPr marL="533400" indent="-533400" eaLnBrk="1" hangingPunct="1">
              <a:buSzPct val="85000"/>
              <a:buFontTx/>
              <a:buChar char="•"/>
            </a:pPr>
            <a:endParaRPr lang="en-US" sz="800" dirty="0" smtClean="0">
              <a:latin typeface="Times New Roman" pitchFamily="18" charset="0"/>
              <a:cs typeface="Times New Roman" pitchFamily="18" charset="0"/>
            </a:endParaRPr>
          </a:p>
          <a:p>
            <a:pPr marL="533400" indent="-533400" eaLnBrk="1" hangingPunct="1">
              <a:buSzPct val="85000"/>
              <a:buFontTx/>
              <a:buChar char="•"/>
            </a:pPr>
            <a:r>
              <a:rPr lang="en-US" dirty="0" smtClean="0">
                <a:latin typeface="Times New Roman" pitchFamily="18" charset="0"/>
                <a:cs typeface="Times New Roman" pitchFamily="18" charset="0"/>
              </a:rPr>
              <a:t>Research Questions</a:t>
            </a:r>
          </a:p>
          <a:p>
            <a:pPr marL="533400" indent="-533400" eaLnBrk="1" hangingPunct="1">
              <a:buSzPct val="85000"/>
              <a:buFontTx/>
              <a:buChar char="•"/>
            </a:pPr>
            <a:endParaRPr lang="en-US" sz="800" dirty="0" smtClean="0">
              <a:latin typeface="Times New Roman" pitchFamily="18" charset="0"/>
              <a:cs typeface="Times New Roman" pitchFamily="18" charset="0"/>
            </a:endParaRPr>
          </a:p>
          <a:p>
            <a:pPr marL="533400" indent="-533400" eaLnBrk="1" hangingPunct="1">
              <a:buSzPct val="85000"/>
              <a:buFontTx/>
              <a:buChar char="•"/>
            </a:pPr>
            <a:r>
              <a:rPr lang="en-US" dirty="0" smtClean="0">
                <a:latin typeface="Times New Roman" pitchFamily="18" charset="0"/>
                <a:cs typeface="Times New Roman" pitchFamily="18" charset="0"/>
              </a:rPr>
              <a:t>Participant characteristics</a:t>
            </a:r>
          </a:p>
          <a:p>
            <a:pPr marL="533400" indent="-533400" eaLnBrk="1" hangingPunct="1">
              <a:buSzPct val="85000"/>
              <a:buFontTx/>
              <a:buChar char="•"/>
            </a:pPr>
            <a:endParaRPr lang="en-US" sz="800" dirty="0" smtClean="0">
              <a:latin typeface="Times New Roman" pitchFamily="18" charset="0"/>
              <a:cs typeface="Times New Roman" pitchFamily="18" charset="0"/>
            </a:endParaRPr>
          </a:p>
          <a:p>
            <a:pPr marL="533400" indent="-533400" eaLnBrk="1" hangingPunct="1">
              <a:buSzPct val="85000"/>
              <a:buFontTx/>
              <a:buChar char="•"/>
            </a:pPr>
            <a:r>
              <a:rPr lang="en-US" dirty="0" smtClean="0">
                <a:latin typeface="Times New Roman" pitchFamily="18" charset="0"/>
                <a:cs typeface="Times New Roman" pitchFamily="18" charset="0"/>
              </a:rPr>
              <a:t>Method (test design)</a:t>
            </a:r>
          </a:p>
          <a:p>
            <a:pPr marL="533400" indent="-533400" eaLnBrk="1" hangingPunct="1">
              <a:buSzPct val="85000"/>
              <a:buFontTx/>
              <a:buChar char="•"/>
            </a:pPr>
            <a:endParaRPr lang="en-US" sz="700" dirty="0" smtClean="0">
              <a:latin typeface="Times New Roman" pitchFamily="18" charset="0"/>
              <a:cs typeface="Times New Roman" pitchFamily="18" charset="0"/>
            </a:endParaRPr>
          </a:p>
          <a:p>
            <a:pPr marL="533400" indent="-533400" eaLnBrk="1" hangingPunct="1">
              <a:buSzPct val="85000"/>
              <a:buFontTx/>
              <a:buChar char="•"/>
            </a:pPr>
            <a:r>
              <a:rPr lang="en-US" dirty="0" smtClean="0">
                <a:latin typeface="Times New Roman" pitchFamily="18" charset="0"/>
                <a:cs typeface="Times New Roman" pitchFamily="18" charset="0"/>
              </a:rPr>
              <a:t>Task list</a:t>
            </a:r>
          </a:p>
          <a:p>
            <a:pPr marL="533400" indent="-533400" eaLnBrk="1" hangingPunct="1">
              <a:buSzPct val="85000"/>
              <a:buFontTx/>
              <a:buChar char="•"/>
            </a:pPr>
            <a:endParaRPr lang="en-US" sz="800" dirty="0" smtClean="0">
              <a:latin typeface="Times New Roman" pitchFamily="18" charset="0"/>
              <a:cs typeface="Times New Roman" pitchFamily="18" charset="0"/>
            </a:endParaRPr>
          </a:p>
          <a:p>
            <a:pPr marL="533400" indent="-533400" eaLnBrk="1" hangingPunct="1">
              <a:buSzPct val="85000"/>
              <a:buFontTx/>
              <a:buChar char="•"/>
            </a:pPr>
            <a:r>
              <a:rPr lang="en-US" dirty="0" smtClean="0">
                <a:latin typeface="Times New Roman" pitchFamily="18" charset="0"/>
                <a:cs typeface="Times New Roman" pitchFamily="18" charset="0"/>
              </a:rPr>
              <a:t>Test environment / equipment</a:t>
            </a:r>
          </a:p>
          <a:p>
            <a:pPr marL="533400" indent="-533400" eaLnBrk="1" hangingPunct="1">
              <a:buSzPct val="85000"/>
              <a:buFontTx/>
              <a:buChar char="•"/>
            </a:pPr>
            <a:endParaRPr lang="en-US" sz="800" dirty="0" smtClean="0">
              <a:latin typeface="Times New Roman" pitchFamily="18" charset="0"/>
              <a:cs typeface="Times New Roman" pitchFamily="18" charset="0"/>
            </a:endParaRPr>
          </a:p>
          <a:p>
            <a:pPr marL="533400" indent="-533400" eaLnBrk="1" hangingPunct="1">
              <a:buSzPct val="85000"/>
              <a:buFontTx/>
              <a:buChar char="•"/>
            </a:pPr>
            <a:r>
              <a:rPr lang="en-US" dirty="0" smtClean="0">
                <a:latin typeface="Times New Roman" pitchFamily="18" charset="0"/>
                <a:cs typeface="Times New Roman" pitchFamily="18" charset="0"/>
              </a:rPr>
              <a:t>Test moderator role </a:t>
            </a:r>
          </a:p>
          <a:p>
            <a:pPr marL="533400" indent="-533400" eaLnBrk="1" hangingPunct="1">
              <a:buSzPct val="85000"/>
              <a:buFontTx/>
              <a:buChar char="•"/>
            </a:pPr>
            <a:endParaRPr lang="en-US" sz="800" dirty="0" smtClean="0">
              <a:latin typeface="Times New Roman" pitchFamily="18" charset="0"/>
              <a:cs typeface="Times New Roman" pitchFamily="18" charset="0"/>
            </a:endParaRPr>
          </a:p>
          <a:p>
            <a:pPr marL="533400" indent="-533400" eaLnBrk="1" hangingPunct="1">
              <a:buSzPct val="85000"/>
              <a:buFontTx/>
              <a:buChar char="•"/>
            </a:pPr>
            <a:r>
              <a:rPr lang="en-US" dirty="0" smtClean="0">
                <a:latin typeface="Times New Roman" pitchFamily="18" charset="0"/>
                <a:cs typeface="Times New Roman" pitchFamily="18" charset="0"/>
              </a:rPr>
              <a:t>Evaluation measures (data to collect)</a:t>
            </a:r>
          </a:p>
          <a:p>
            <a:pPr marL="533400" indent="-533400" eaLnBrk="1" hangingPunct="1"/>
            <a:endParaRPr lang="en-US" sz="2400" dirty="0" smtClean="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4" name="Rectangle 2"/>
          <p:cNvSpPr>
            <a:spLocks noGrp="1" noChangeArrowheads="1"/>
          </p:cNvSpPr>
          <p:nvPr>
            <p:ph type="title"/>
          </p:nvPr>
        </p:nvSpPr>
        <p:spPr>
          <a:xfrm>
            <a:off x="685800" y="381000"/>
            <a:ext cx="8001000" cy="685800"/>
          </a:xfrm>
        </p:spPr>
        <p:txBody>
          <a:bodyPr/>
          <a:lstStyle/>
          <a:p>
            <a:pPr eaLnBrk="1" hangingPunct="1">
              <a:defRPr/>
            </a:pPr>
            <a:r>
              <a:rPr lang="en-US" sz="2400" dirty="0" smtClean="0"/>
              <a:t>Analyze Data</a:t>
            </a:r>
            <a:r>
              <a:rPr lang="en-US" sz="2800" dirty="0" smtClean="0">
                <a:solidFill>
                  <a:schemeClr val="bg2"/>
                </a:solidFill>
              </a:rPr>
              <a:t/>
            </a:r>
            <a:br>
              <a:rPr lang="en-US" sz="2800" dirty="0" smtClean="0">
                <a:solidFill>
                  <a:schemeClr val="bg2"/>
                </a:solidFill>
              </a:rPr>
            </a:br>
            <a:r>
              <a:rPr lang="en-US" sz="2800" dirty="0" smtClean="0">
                <a:solidFill>
                  <a:srgbClr val="800000"/>
                </a:solidFill>
              </a:rPr>
              <a:t>Conduct a Source of Error Analysis</a:t>
            </a:r>
          </a:p>
        </p:txBody>
      </p:sp>
      <p:sp>
        <p:nvSpPr>
          <p:cNvPr id="37891" name="Rectangle 3"/>
          <p:cNvSpPr>
            <a:spLocks noGrp="1" noChangeArrowheads="1"/>
          </p:cNvSpPr>
          <p:nvPr>
            <p:ph type="body" idx="1"/>
          </p:nvPr>
        </p:nvSpPr>
        <p:spPr>
          <a:xfrm>
            <a:off x="381000" y="1447800"/>
            <a:ext cx="8382000" cy="4953000"/>
          </a:xfrm>
        </p:spPr>
        <p:txBody>
          <a:bodyPr/>
          <a:lstStyle/>
          <a:p>
            <a:pPr>
              <a:buFont typeface="Wingdings" pitchFamily="2" charset="2"/>
              <a:buChar char="§"/>
            </a:pPr>
            <a:r>
              <a:rPr lang="en-US" sz="2800" smtClean="0">
                <a:latin typeface="Times New Roman" pitchFamily="18" charset="0"/>
                <a:cs typeface="Times New Roman" pitchFamily="18" charset="0"/>
              </a:rPr>
              <a:t>To perform the source of error analysis, you have many areas to review and consider. You also need to consider the background of the users who made errors.</a:t>
            </a:r>
          </a:p>
          <a:p>
            <a:pPr>
              <a:buFont typeface="Wingdings" pitchFamily="2" charset="2"/>
              <a:buChar char="§"/>
            </a:pPr>
            <a:endParaRPr lang="en-US" sz="2000" smtClean="0">
              <a:latin typeface="Times New Roman" pitchFamily="18" charset="0"/>
              <a:cs typeface="Times New Roman" pitchFamily="18" charset="0"/>
            </a:endParaRPr>
          </a:p>
          <a:p>
            <a:pPr>
              <a:buFont typeface="Wingdings" pitchFamily="2" charset="2"/>
              <a:buChar char="§"/>
            </a:pPr>
            <a:r>
              <a:rPr lang="en-US" sz="2800" smtClean="0">
                <a:latin typeface="Times New Roman" pitchFamily="18" charset="0"/>
                <a:cs typeface="Times New Roman" pitchFamily="18" charset="0"/>
              </a:rPr>
              <a:t>For particularly challenging or critical errors, go back to any data collected by monitoring software and/or review the video recordings of several users who erred. </a:t>
            </a:r>
          </a:p>
          <a:p>
            <a:pPr>
              <a:buFont typeface="Wingdings" pitchFamily="2" charset="2"/>
              <a:buChar char="§"/>
            </a:pPr>
            <a:endParaRPr lang="en-US" sz="2000" smtClean="0">
              <a:latin typeface="Times New Roman" pitchFamily="18" charset="0"/>
              <a:cs typeface="Times New Roman" pitchFamily="18" charset="0"/>
            </a:endParaRPr>
          </a:p>
          <a:p>
            <a:pPr>
              <a:buFont typeface="Wingdings" pitchFamily="2" charset="2"/>
              <a:buChar char="§"/>
            </a:pPr>
            <a:r>
              <a:rPr lang="en-US" sz="2800" smtClean="0">
                <a:latin typeface="Times New Roman" pitchFamily="18" charset="0"/>
                <a:cs typeface="Times New Roman" pitchFamily="18" charset="0"/>
              </a:rPr>
              <a:t>You may have missed something important during the actual test.</a:t>
            </a:r>
          </a:p>
        </p:txBody>
      </p:sp>
    </p:spTree>
  </p:cSld>
  <p:clrMapOvr>
    <a:masterClrMapping/>
  </p:clrMapOvr>
  <p:timing>
    <p:tnLst>
      <p:par>
        <p:cTn id="1" dur="indefinite" restart="never" nodeType="tmRoot"/>
      </p:par>
    </p:tnLst>
  </p:timing>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8914" name="Picture 2"/>
          <p:cNvPicPr>
            <a:picLocks noChangeAspect="1" noChangeArrowheads="1"/>
          </p:cNvPicPr>
          <p:nvPr/>
        </p:nvPicPr>
        <p:blipFill>
          <a:blip r:embed="rId3" cstate="print"/>
          <a:srcRect/>
          <a:stretch>
            <a:fillRect/>
          </a:stretch>
        </p:blipFill>
        <p:spPr bwMode="auto">
          <a:xfrm>
            <a:off x="533400" y="381000"/>
            <a:ext cx="8077200" cy="61722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570" name="Rectangle 2"/>
          <p:cNvSpPr>
            <a:spLocks noGrp="1" noChangeArrowheads="1"/>
          </p:cNvSpPr>
          <p:nvPr>
            <p:ph type="title"/>
          </p:nvPr>
        </p:nvSpPr>
        <p:spPr/>
        <p:txBody>
          <a:bodyPr/>
          <a:lstStyle/>
          <a:p>
            <a:pPr eaLnBrk="1" hangingPunct="1">
              <a:defRPr/>
            </a:pPr>
            <a:r>
              <a:rPr lang="en-US" sz="2400" smtClean="0"/>
              <a:t>Analyze Data</a:t>
            </a:r>
            <a:r>
              <a:rPr lang="en-US" sz="2800" smtClean="0">
                <a:solidFill>
                  <a:schemeClr val="bg2"/>
                </a:solidFill>
              </a:rPr>
              <a:t/>
            </a:r>
            <a:br>
              <a:rPr lang="en-US" sz="2800" smtClean="0">
                <a:solidFill>
                  <a:schemeClr val="bg2"/>
                </a:solidFill>
              </a:rPr>
            </a:br>
            <a:r>
              <a:rPr lang="en-US" sz="2800" smtClean="0">
                <a:solidFill>
                  <a:srgbClr val="800000"/>
                </a:solidFill>
              </a:rPr>
              <a:t>Prioritize Problems by Criticality</a:t>
            </a:r>
          </a:p>
        </p:txBody>
      </p:sp>
      <p:sp>
        <p:nvSpPr>
          <p:cNvPr id="5" name="Content Placeholder 4"/>
          <p:cNvSpPr>
            <a:spLocks noGrp="1"/>
          </p:cNvSpPr>
          <p:nvPr>
            <p:ph idx="1"/>
          </p:nvPr>
        </p:nvSpPr>
        <p:spPr/>
        <p:txBody>
          <a:bodyPr/>
          <a:lstStyle/>
          <a:p>
            <a:pPr>
              <a:buFont typeface="Wingdings" pitchFamily="2" charset="2"/>
              <a:buChar char="§"/>
              <a:defRPr/>
            </a:pPr>
            <a:r>
              <a:rPr lang="en-US" sz="2800" dirty="0" smtClean="0">
                <a:latin typeface="Times New Roman" pitchFamily="18" charset="0"/>
                <a:cs typeface="Times New Roman" pitchFamily="18" charset="0"/>
              </a:rPr>
              <a:t>After you identify the specific sources of errors, the next step is to prioritize these problems by </a:t>
            </a:r>
            <a:r>
              <a:rPr lang="en-US" sz="2800" i="1" dirty="0" smtClean="0">
                <a:effectLst>
                  <a:outerShdw blurRad="38100" dist="38100" dir="2700000" algn="tl">
                    <a:srgbClr val="000000">
                      <a:alpha val="43137"/>
                    </a:srgbClr>
                  </a:outerShdw>
                </a:effectLst>
                <a:latin typeface="Times New Roman" pitchFamily="18" charset="0"/>
                <a:cs typeface="Times New Roman" pitchFamily="18" charset="0"/>
              </a:rPr>
              <a:t>criticality</a:t>
            </a:r>
            <a:r>
              <a:rPr lang="en-US" sz="2800" i="1" dirty="0" smtClean="0">
                <a:latin typeface="Times New Roman" pitchFamily="18" charset="0"/>
                <a:cs typeface="Times New Roman" pitchFamily="18" charset="0"/>
              </a:rPr>
              <a:t>. </a:t>
            </a:r>
          </a:p>
          <a:p>
            <a:pPr>
              <a:buFont typeface="Wingdings" pitchFamily="2" charset="2"/>
              <a:buChar char="§"/>
              <a:defRPr/>
            </a:pPr>
            <a:endParaRPr lang="en-US" sz="2000" i="1" dirty="0" smtClean="0">
              <a:latin typeface="Times New Roman" pitchFamily="18" charset="0"/>
              <a:cs typeface="Times New Roman" pitchFamily="18" charset="0"/>
            </a:endParaRPr>
          </a:p>
          <a:p>
            <a:pPr>
              <a:buFont typeface="Wingdings" pitchFamily="2" charset="2"/>
              <a:buChar char="§"/>
              <a:defRPr/>
            </a:pPr>
            <a:r>
              <a:rPr lang="en-US" sz="2800" dirty="0" smtClean="0">
                <a:latin typeface="Times New Roman" pitchFamily="18" charset="0"/>
                <a:cs typeface="Times New Roman" pitchFamily="18" charset="0"/>
              </a:rPr>
              <a:t>Criticality is defined as the combination of the severity of a problem and the probability that the problem will occur.</a:t>
            </a:r>
          </a:p>
          <a:p>
            <a:pPr>
              <a:buFont typeface="Wingdings" pitchFamily="2" charset="2"/>
              <a:buChar char="§"/>
              <a:defRPr/>
            </a:pPr>
            <a:endParaRPr lang="en-US" sz="700" dirty="0" smtClean="0">
              <a:latin typeface="Times New Roman" pitchFamily="18" charset="0"/>
              <a:cs typeface="Times New Roman" pitchFamily="18" charset="0"/>
            </a:endParaRPr>
          </a:p>
          <a:p>
            <a:pPr algn="ctr">
              <a:buFont typeface="Wingdings" pitchFamily="2" charset="2"/>
              <a:buNone/>
              <a:defRPr/>
            </a:pPr>
            <a:r>
              <a:rPr lang="en-US" sz="2800" dirty="0" smtClean="0"/>
              <a:t>	</a:t>
            </a:r>
            <a:r>
              <a:rPr lang="en-US" sz="2000" dirty="0" smtClean="0">
                <a:effectLst>
                  <a:outerShdw blurRad="38100" dist="38100" dir="2700000" algn="tl">
                    <a:srgbClr val="000000">
                      <a:alpha val="43137"/>
                    </a:srgbClr>
                  </a:outerShdw>
                </a:effectLst>
                <a:latin typeface="+mj-lt"/>
              </a:rPr>
              <a:t>Criticality  =  Severity  +  Probability of Occurrence</a:t>
            </a:r>
          </a:p>
          <a:p>
            <a:pPr>
              <a:buFont typeface="Wingdings" pitchFamily="2" charset="2"/>
              <a:buNone/>
              <a:defRPr/>
            </a:pPr>
            <a:endParaRPr lang="en-US" sz="2000" dirty="0" smtClean="0">
              <a:latin typeface="+mj-lt"/>
            </a:endParaRPr>
          </a:p>
        </p:txBody>
      </p:sp>
    </p:spTree>
  </p:cSld>
  <p:clrMapOvr>
    <a:masterClrMapping/>
  </p:clrMapOvr>
  <p:timing>
    <p:tnLst>
      <p:par>
        <p:cTn id="1" dur="indefinite" restart="never" nodeType="tmRoot"/>
      </p:par>
    </p:tnLst>
  </p:timing>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8786" name="Rectangle 2"/>
          <p:cNvSpPr>
            <a:spLocks noGrp="1" noChangeArrowheads="1"/>
          </p:cNvSpPr>
          <p:nvPr>
            <p:ph type="title"/>
          </p:nvPr>
        </p:nvSpPr>
        <p:spPr/>
        <p:txBody>
          <a:bodyPr/>
          <a:lstStyle/>
          <a:p>
            <a:pPr eaLnBrk="1" hangingPunct="1">
              <a:defRPr/>
            </a:pPr>
            <a:r>
              <a:rPr lang="en-US" sz="2400" dirty="0" smtClean="0"/>
              <a:t>Analyze Data</a:t>
            </a:r>
            <a:r>
              <a:rPr lang="en-US" sz="2800" dirty="0" smtClean="0">
                <a:solidFill>
                  <a:schemeClr val="bg2"/>
                </a:solidFill>
              </a:rPr>
              <a:t/>
            </a:r>
            <a:br>
              <a:rPr lang="en-US" sz="2800" dirty="0" smtClean="0">
                <a:solidFill>
                  <a:schemeClr val="bg2"/>
                </a:solidFill>
              </a:rPr>
            </a:br>
            <a:r>
              <a:rPr lang="en-US" sz="2800" dirty="0" smtClean="0">
                <a:solidFill>
                  <a:srgbClr val="800000"/>
                </a:solidFill>
              </a:rPr>
              <a:t>Prioritize Problems by Criticality</a:t>
            </a:r>
          </a:p>
        </p:txBody>
      </p:sp>
      <p:sp>
        <p:nvSpPr>
          <p:cNvPr id="48131" name="Content Placeholder 5"/>
          <p:cNvSpPr>
            <a:spLocks noGrp="1"/>
          </p:cNvSpPr>
          <p:nvPr>
            <p:ph idx="1"/>
          </p:nvPr>
        </p:nvSpPr>
        <p:spPr>
          <a:xfrm>
            <a:off x="381000" y="1600200"/>
            <a:ext cx="8229600" cy="4724400"/>
          </a:xfrm>
        </p:spPr>
        <p:txBody>
          <a:bodyPr/>
          <a:lstStyle/>
          <a:p>
            <a:pPr>
              <a:buFont typeface="Wingdings" pitchFamily="2" charset="2"/>
              <a:buChar char="§"/>
            </a:pPr>
            <a:r>
              <a:rPr lang="en-US" sz="2800" dirty="0" smtClean="0">
                <a:latin typeface="Times New Roman" pitchFamily="18" charset="0"/>
                <a:cs typeface="Times New Roman" pitchFamily="18" charset="0"/>
              </a:rPr>
              <a:t>For simple tests, there is an easier way to determine which problems need attention. </a:t>
            </a:r>
          </a:p>
          <a:p>
            <a:pPr>
              <a:buFont typeface="Wingdings" pitchFamily="2" charset="2"/>
              <a:buChar char="§"/>
            </a:pPr>
            <a:endParaRPr lang="en-US" sz="2400" i="1" dirty="0" smtClean="0">
              <a:latin typeface="Times New Roman" pitchFamily="18" charset="0"/>
              <a:cs typeface="Times New Roman" pitchFamily="18" charset="0"/>
            </a:endParaRPr>
          </a:p>
          <a:p>
            <a:pPr>
              <a:buFont typeface="Wingdings" pitchFamily="2" charset="2"/>
              <a:buNone/>
            </a:pPr>
            <a:r>
              <a:rPr lang="en-US" sz="2800" i="1" dirty="0" smtClean="0">
                <a:latin typeface="Times New Roman" pitchFamily="18" charset="0"/>
                <a:cs typeface="Times New Roman" pitchFamily="18" charset="0"/>
              </a:rPr>
              <a:t>	Simply ask participants during the debriefing session to tell you what was the most problematic situation for them. </a:t>
            </a:r>
          </a:p>
          <a:p>
            <a:pPr>
              <a:buFont typeface="Wingdings" pitchFamily="2" charset="2"/>
              <a:buChar char="§"/>
            </a:pPr>
            <a:endParaRPr lang="en-US" sz="2400" i="1" dirty="0" smtClean="0">
              <a:latin typeface="Times New Roman" pitchFamily="18" charset="0"/>
              <a:cs typeface="Times New Roman" pitchFamily="18" charset="0"/>
            </a:endParaRPr>
          </a:p>
          <a:p>
            <a:pPr>
              <a:buFont typeface="Wingdings" pitchFamily="2" charset="2"/>
              <a:buChar char="§"/>
            </a:pPr>
            <a:r>
              <a:rPr lang="en-US" sz="2800" dirty="0" smtClean="0">
                <a:latin typeface="Times New Roman" pitchFamily="18" charset="0"/>
                <a:cs typeface="Times New Roman" pitchFamily="18" charset="0"/>
              </a:rPr>
              <a:t>If</a:t>
            </a:r>
            <a:r>
              <a:rPr lang="en-US" sz="2800" i="1" dirty="0" smtClean="0">
                <a:latin typeface="Times New Roman" pitchFamily="18" charset="0"/>
                <a:cs typeface="Times New Roman" pitchFamily="18" charset="0"/>
              </a:rPr>
              <a:t> </a:t>
            </a:r>
            <a:r>
              <a:rPr lang="en-US" sz="2800" dirty="0" smtClean="0">
                <a:latin typeface="Times New Roman" pitchFamily="18" charset="0"/>
                <a:cs typeface="Times New Roman" pitchFamily="18" charset="0"/>
              </a:rPr>
              <a:t>you find that several participants are in agreement about priorities, then that is an important indication about where to focus your resources.</a:t>
            </a:r>
            <a:endParaRPr lang="en-US" sz="2400" dirty="0" smtClean="0">
              <a:latin typeface="Times New Roman" pitchFamily="18" charset="0"/>
              <a:cs typeface="Times New Roman" pitchFamily="18" charset="0"/>
            </a:endParaRPr>
          </a:p>
        </p:txBody>
      </p:sp>
      <p:sp>
        <p:nvSpPr>
          <p:cNvPr id="48132" name="Rectangle 80"/>
          <p:cNvSpPr>
            <a:spLocks noChangeArrowheads="1"/>
          </p:cNvSpPr>
          <p:nvPr/>
        </p:nvSpPr>
        <p:spPr bwMode="auto">
          <a:xfrm>
            <a:off x="0" y="4206875"/>
            <a:ext cx="9144000" cy="0"/>
          </a:xfrm>
          <a:prstGeom prst="rect">
            <a:avLst/>
          </a:prstGeom>
          <a:noFill/>
          <a:ln w="9525">
            <a:noFill/>
            <a:miter lim="800000"/>
            <a:headEnd/>
            <a:tailEnd/>
          </a:ln>
        </p:spPr>
        <p:txBody>
          <a:bodyPr wrap="none" anchor="ctr">
            <a:spAutoFit/>
          </a:bodyPr>
          <a:lstStyle/>
          <a:p>
            <a:pPr eaLnBrk="1" hangingPunct="1"/>
            <a:endParaRPr lang="en-US" smtClean="0">
              <a:solidFill>
                <a:srgbClr val="000000"/>
              </a:solidFill>
              <a:latin typeface="Arial" charset="0"/>
            </a:endParaRPr>
          </a:p>
        </p:txBody>
      </p:sp>
    </p:spTree>
  </p:cSld>
  <p:clrMapOvr>
    <a:masterClrMapping/>
  </p:clrMapOvr>
  <p:timing>
    <p:tnLst>
      <p:par>
        <p:cTn id="1" dur="indefinite" restart="never" nodeType="tmRoot"/>
      </p:par>
    </p:tnLst>
  </p:timing>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0834" name="Rectangle 2"/>
          <p:cNvSpPr>
            <a:spLocks noGrp="1" noChangeArrowheads="1"/>
          </p:cNvSpPr>
          <p:nvPr>
            <p:ph type="title"/>
          </p:nvPr>
        </p:nvSpPr>
        <p:spPr/>
        <p:txBody>
          <a:bodyPr/>
          <a:lstStyle/>
          <a:p>
            <a:pPr eaLnBrk="1" hangingPunct="1">
              <a:defRPr/>
            </a:pPr>
            <a:r>
              <a:rPr lang="en-US" smtClean="0">
                <a:solidFill>
                  <a:srgbClr val="005000"/>
                </a:solidFill>
              </a:rPr>
              <a:t>Develop Recommendations</a:t>
            </a:r>
          </a:p>
        </p:txBody>
      </p:sp>
      <p:sp>
        <p:nvSpPr>
          <p:cNvPr id="59395" name="Rectangle 3"/>
          <p:cNvSpPr>
            <a:spLocks noGrp="1" noChangeArrowheads="1"/>
          </p:cNvSpPr>
          <p:nvPr>
            <p:ph type="body" idx="1"/>
          </p:nvPr>
        </p:nvSpPr>
        <p:spPr>
          <a:xfrm>
            <a:off x="304800" y="1295400"/>
            <a:ext cx="8229600" cy="5257800"/>
          </a:xfrm>
        </p:spPr>
        <p:txBody>
          <a:bodyPr/>
          <a:lstStyle/>
          <a:p>
            <a:pPr eaLnBrk="1" hangingPunct="1">
              <a:buClr>
                <a:srgbClr val="005000"/>
              </a:buClr>
              <a:buSzPct val="60000"/>
              <a:buFont typeface="Wingdings" pitchFamily="2" charset="2"/>
              <a:buChar char="q"/>
            </a:pPr>
            <a:r>
              <a:rPr lang="en-US" sz="2400" dirty="0" smtClean="0">
                <a:latin typeface="Times New Roman" pitchFamily="18" charset="0"/>
                <a:cs typeface="Times New Roman" pitchFamily="18" charset="0"/>
              </a:rPr>
              <a:t>Time to take all information analyzed and translate it into recommendations for action.</a:t>
            </a:r>
          </a:p>
          <a:p>
            <a:pPr eaLnBrk="1" hangingPunct="1">
              <a:buClr>
                <a:srgbClr val="005000"/>
              </a:buClr>
              <a:buSzPct val="60000"/>
              <a:buFont typeface="Wingdings" pitchFamily="2" charset="2"/>
              <a:buChar char="q"/>
            </a:pPr>
            <a:endParaRPr lang="en-US" sz="1800" dirty="0" smtClean="0">
              <a:latin typeface="Times New Roman" pitchFamily="18" charset="0"/>
              <a:cs typeface="Times New Roman" pitchFamily="18" charset="0"/>
            </a:endParaRPr>
          </a:p>
          <a:p>
            <a:pPr eaLnBrk="1" hangingPunct="1">
              <a:buClr>
                <a:srgbClr val="005000"/>
              </a:buClr>
              <a:buSzPct val="60000"/>
              <a:buFont typeface="Wingdings" pitchFamily="2" charset="2"/>
              <a:buChar char="q"/>
            </a:pPr>
            <a:r>
              <a:rPr lang="en-US" sz="2400" dirty="0" smtClean="0">
                <a:latin typeface="Times New Roman" pitchFamily="18" charset="0"/>
                <a:cs typeface="Times New Roman" pitchFamily="18" charset="0"/>
              </a:rPr>
              <a:t>Neither simple, nor a precise scientific process.</a:t>
            </a:r>
          </a:p>
          <a:p>
            <a:pPr eaLnBrk="1" hangingPunct="1">
              <a:buClr>
                <a:srgbClr val="005000"/>
              </a:buClr>
              <a:buSzPct val="60000"/>
              <a:buFont typeface="Wingdings" pitchFamily="2" charset="2"/>
              <a:buChar char="q"/>
            </a:pPr>
            <a:endParaRPr lang="en-US" sz="1800" dirty="0" smtClean="0">
              <a:latin typeface="Times New Roman" pitchFamily="18" charset="0"/>
              <a:cs typeface="Times New Roman" pitchFamily="18" charset="0"/>
            </a:endParaRPr>
          </a:p>
          <a:p>
            <a:pPr eaLnBrk="1" hangingPunct="1">
              <a:buClr>
                <a:srgbClr val="005000"/>
              </a:buClr>
              <a:buSzPct val="60000"/>
              <a:buFont typeface="Wingdings" pitchFamily="2" charset="2"/>
              <a:buChar char="q"/>
            </a:pPr>
            <a:r>
              <a:rPr lang="en-US" sz="2400" dirty="0" smtClean="0">
                <a:latin typeface="Times New Roman" pitchFamily="18" charset="0"/>
                <a:cs typeface="Times New Roman" pitchFamily="18" charset="0"/>
              </a:rPr>
              <a:t>One area that can benefit immensely from user-centered design expertise and knowledge of usability principles.</a:t>
            </a:r>
          </a:p>
          <a:p>
            <a:pPr eaLnBrk="1" hangingPunct="1">
              <a:buClr>
                <a:srgbClr val="005000"/>
              </a:buClr>
              <a:buSzPct val="60000"/>
              <a:buFont typeface="Wingdings" pitchFamily="2" charset="2"/>
              <a:buChar char="q"/>
            </a:pPr>
            <a:endParaRPr lang="en-US" sz="1800" dirty="0" smtClean="0">
              <a:latin typeface="Times New Roman" pitchFamily="18" charset="0"/>
              <a:cs typeface="Times New Roman" pitchFamily="18" charset="0"/>
            </a:endParaRPr>
          </a:p>
          <a:p>
            <a:pPr eaLnBrk="1" hangingPunct="1">
              <a:lnSpc>
                <a:spcPct val="90000"/>
              </a:lnSpc>
              <a:buClr>
                <a:srgbClr val="005000"/>
              </a:buClr>
              <a:buSzPct val="60000"/>
              <a:buFont typeface="Wingdings" pitchFamily="2" charset="2"/>
              <a:buChar char="q"/>
            </a:pPr>
            <a:r>
              <a:rPr lang="en-US" sz="2400" dirty="0">
                <a:latin typeface="Times New Roman" pitchFamily="18" charset="0"/>
                <a:cs typeface="Times New Roman" pitchFamily="18" charset="0"/>
              </a:rPr>
              <a:t>The whole is often more than the sum of parts, and it is not always obvious which component is responsible for problems.</a:t>
            </a:r>
          </a:p>
          <a:p>
            <a:pPr eaLnBrk="1" hangingPunct="1">
              <a:lnSpc>
                <a:spcPct val="90000"/>
              </a:lnSpc>
              <a:buClr>
                <a:srgbClr val="005000"/>
              </a:buClr>
              <a:buSzPct val="60000"/>
              <a:buFont typeface="Wingdings" pitchFamily="2" charset="2"/>
              <a:buChar char="q"/>
            </a:pPr>
            <a:endParaRPr lang="en-US" sz="1800" dirty="0">
              <a:latin typeface="Times New Roman" pitchFamily="18" charset="0"/>
              <a:cs typeface="Times New Roman" pitchFamily="18" charset="0"/>
            </a:endParaRPr>
          </a:p>
          <a:p>
            <a:pPr eaLnBrk="1" hangingPunct="1">
              <a:lnSpc>
                <a:spcPct val="90000"/>
              </a:lnSpc>
              <a:buClr>
                <a:srgbClr val="005000"/>
              </a:buClr>
              <a:buSzPct val="60000"/>
              <a:buFont typeface="Wingdings" pitchFamily="2" charset="2"/>
              <a:buChar char="q"/>
            </a:pPr>
            <a:r>
              <a:rPr lang="en-US" sz="2400" dirty="0">
                <a:latin typeface="Times New Roman" pitchFamily="18" charset="0"/>
                <a:cs typeface="Times New Roman" pitchFamily="18" charset="0"/>
              </a:rPr>
              <a:t>Even if one identifies the problem source, solutions are often extremely subtle.</a:t>
            </a:r>
          </a:p>
          <a:p>
            <a:pPr eaLnBrk="1" hangingPunct="1">
              <a:buClr>
                <a:srgbClr val="005000"/>
              </a:buClr>
              <a:buSzPct val="60000"/>
              <a:buFont typeface="Wingdings" pitchFamily="2" charset="2"/>
              <a:buChar char="q"/>
            </a:pPr>
            <a:endParaRPr lang="en-US" sz="2400" dirty="0" smtClean="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Slide Number Placeholder 3"/>
          <p:cNvSpPr>
            <a:spLocks noGrp="1"/>
          </p:cNvSpPr>
          <p:nvPr>
            <p:ph type="sldNum" sz="quarter" idx="4294967295"/>
          </p:nvPr>
        </p:nvSpPr>
        <p:spPr>
          <a:xfrm>
            <a:off x="7924800" y="6400800"/>
            <a:ext cx="990600" cy="457200"/>
          </a:xfrm>
          <a:prstGeom prst="rect">
            <a:avLst/>
          </a:prstGeom>
          <a:noFill/>
        </p:spPr>
        <p:txBody>
          <a:bodyPr/>
          <a:lstStyle/>
          <a:p>
            <a:fld id="{D075FAE1-EAE6-4A39-94B6-2B61BEB1FFA7}" type="slidenum">
              <a:rPr lang="en-US" smtClean="0"/>
              <a:pPr/>
              <a:t>9</a:t>
            </a:fld>
            <a:endParaRPr lang="en-US" dirty="0" smtClean="0"/>
          </a:p>
        </p:txBody>
      </p:sp>
      <p:sp>
        <p:nvSpPr>
          <p:cNvPr id="13314" name="Rectangle 2"/>
          <p:cNvSpPr>
            <a:spLocks noGrp="1" noChangeArrowheads="1"/>
          </p:cNvSpPr>
          <p:nvPr>
            <p:ph type="title"/>
          </p:nvPr>
        </p:nvSpPr>
        <p:spPr/>
        <p:txBody>
          <a:bodyPr/>
          <a:lstStyle/>
          <a:p>
            <a:pPr eaLnBrk="1" hangingPunct="1">
              <a:defRPr/>
            </a:pPr>
            <a:r>
              <a:rPr lang="en-US" sz="3600" dirty="0" smtClean="0">
                <a:solidFill>
                  <a:srgbClr val="000066"/>
                </a:solidFill>
              </a:rPr>
              <a:t>Purpose</a:t>
            </a:r>
          </a:p>
        </p:txBody>
      </p:sp>
      <p:sp>
        <p:nvSpPr>
          <p:cNvPr id="7172" name="Rectangle 3"/>
          <p:cNvSpPr>
            <a:spLocks noGrp="1" noChangeArrowheads="1"/>
          </p:cNvSpPr>
          <p:nvPr>
            <p:ph type="body" idx="1"/>
          </p:nvPr>
        </p:nvSpPr>
        <p:spPr>
          <a:xfrm>
            <a:off x="457200" y="1295400"/>
            <a:ext cx="8382000" cy="4724400"/>
          </a:xfrm>
        </p:spPr>
        <p:txBody>
          <a:bodyPr/>
          <a:lstStyle/>
          <a:p>
            <a:pPr eaLnBrk="1" hangingPunct="1">
              <a:buClr>
                <a:srgbClr val="000066"/>
              </a:buClr>
              <a:buSzTx/>
              <a:buFont typeface="Wingdings" pitchFamily="2" charset="2"/>
              <a:buChar char="§"/>
              <a:defRPr/>
            </a:pPr>
            <a:r>
              <a:rPr lang="en-US" dirty="0" smtClean="0">
                <a:effectLst>
                  <a:outerShdw blurRad="38100" dist="38100" dir="2700000" algn="tl">
                    <a:srgbClr val="000000">
                      <a:alpha val="43137"/>
                    </a:srgbClr>
                  </a:outerShdw>
                </a:effectLst>
                <a:latin typeface="Times New Roman" pitchFamily="18" charset="0"/>
              </a:rPr>
              <a:t>High level </a:t>
            </a:r>
            <a:r>
              <a:rPr lang="en-US" dirty="0" smtClean="0">
                <a:latin typeface="Times New Roman" pitchFamily="18" charset="0"/>
              </a:rPr>
              <a:t>description of the reason for performing the test at this time. </a:t>
            </a:r>
          </a:p>
          <a:p>
            <a:pPr eaLnBrk="1" hangingPunct="1">
              <a:buClr>
                <a:srgbClr val="000066"/>
              </a:buClr>
              <a:buSzTx/>
              <a:buFont typeface="Wingdings" pitchFamily="2" charset="2"/>
              <a:buChar char="§"/>
              <a:defRPr/>
            </a:pPr>
            <a:endParaRPr lang="en-US" sz="2000" dirty="0"/>
          </a:p>
          <a:p>
            <a:pPr eaLnBrk="1" hangingPunct="1">
              <a:lnSpc>
                <a:spcPct val="90000"/>
              </a:lnSpc>
              <a:buClr>
                <a:srgbClr val="000066"/>
              </a:buClr>
              <a:buSzTx/>
              <a:buFont typeface="Wingdings" pitchFamily="2" charset="2"/>
              <a:buChar char="ü"/>
            </a:pPr>
            <a:r>
              <a:rPr lang="en-US" sz="2400" dirty="0">
                <a:latin typeface="Arial Narrow" pitchFamily="34" charset="0"/>
              </a:rPr>
              <a:t>You want to determine if both of your major customers can use the product equally well.</a:t>
            </a:r>
          </a:p>
          <a:p>
            <a:pPr eaLnBrk="1" hangingPunct="1">
              <a:lnSpc>
                <a:spcPct val="90000"/>
              </a:lnSpc>
              <a:buClr>
                <a:srgbClr val="000066"/>
              </a:buClr>
              <a:buSzTx/>
              <a:buFont typeface="Wingdings" pitchFamily="2" charset="2"/>
              <a:buChar char="ü"/>
            </a:pPr>
            <a:endParaRPr lang="en-US" sz="1800" dirty="0">
              <a:latin typeface="Arial Narrow" pitchFamily="34" charset="0"/>
            </a:endParaRPr>
          </a:p>
          <a:p>
            <a:pPr eaLnBrk="1" hangingPunct="1">
              <a:lnSpc>
                <a:spcPct val="90000"/>
              </a:lnSpc>
              <a:buClr>
                <a:srgbClr val="000066"/>
              </a:buClr>
              <a:buSzTx/>
              <a:buFont typeface="Wingdings" pitchFamily="2" charset="2"/>
              <a:buChar char="ü"/>
            </a:pPr>
            <a:r>
              <a:rPr lang="en-US" sz="2400" dirty="0">
                <a:latin typeface="Arial Narrow" pitchFamily="34" charset="0"/>
              </a:rPr>
              <a:t>You want to know whether or not the documentation is able to compensate for some acknowledged problems with the interface.</a:t>
            </a:r>
            <a:endParaRPr lang="en-US" sz="700" dirty="0">
              <a:latin typeface="Arial Narrow" pitchFamily="34" charset="0"/>
            </a:endParaRPr>
          </a:p>
          <a:p>
            <a:pPr lvl="1" eaLnBrk="1" hangingPunct="1">
              <a:lnSpc>
                <a:spcPct val="90000"/>
              </a:lnSpc>
              <a:buFont typeface="Wingdings" pitchFamily="2" charset="2"/>
              <a:buChar char="ü"/>
            </a:pPr>
            <a:endParaRPr lang="en-US" sz="1800" dirty="0">
              <a:latin typeface="Arial Narrow" pitchFamily="34" charset="0"/>
            </a:endParaRPr>
          </a:p>
          <a:p>
            <a:pPr eaLnBrk="1" hangingPunct="1">
              <a:lnSpc>
                <a:spcPct val="90000"/>
              </a:lnSpc>
              <a:buClr>
                <a:srgbClr val="000066"/>
              </a:buClr>
              <a:buSzTx/>
              <a:buFont typeface="Wingdings" pitchFamily="2" charset="2"/>
              <a:buChar char="ü"/>
            </a:pPr>
            <a:r>
              <a:rPr lang="en-US" sz="2400" dirty="0">
                <a:latin typeface="Arial Narrow" pitchFamily="34" charset="0"/>
              </a:rPr>
              <a:t>You have received numerous complaints associated with using the control panel.  You are interested in determining the exact nature of the problem and how you will fix it.</a:t>
            </a:r>
          </a:p>
          <a:p>
            <a:pPr eaLnBrk="1" hangingPunct="1">
              <a:buClr>
                <a:srgbClr val="000066"/>
              </a:buClr>
              <a:buSzTx/>
              <a:buFont typeface="Wingdings" pitchFamily="2" charset="2"/>
              <a:buChar char="§"/>
              <a:defRPr/>
            </a:pPr>
            <a:endParaRPr lang="en-US" dirty="0" smtClean="0">
              <a:latin typeface="Times New Roman" pitchFamily="18" charset="0"/>
            </a:endParaRPr>
          </a:p>
          <a:p>
            <a:pPr eaLnBrk="1" hangingPunct="1">
              <a:buClr>
                <a:srgbClr val="000066"/>
              </a:buClr>
              <a:buSzTx/>
              <a:buFont typeface="Wingdings" pitchFamily="2" charset="2"/>
              <a:buChar char="§"/>
              <a:defRPr/>
            </a:pPr>
            <a:endParaRPr lang="en-US" sz="2000" dirty="0" smtClean="0">
              <a:latin typeface="Times New Roman" pitchFamily="18" charset="0"/>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Level">
  <a:themeElements>
    <a:clrScheme name="Level 8">
      <a:dk1>
        <a:srgbClr val="000000"/>
      </a:dk1>
      <a:lt1>
        <a:srgbClr val="FFFFFF"/>
      </a:lt1>
      <a:dk2>
        <a:srgbClr val="999900"/>
      </a:dk2>
      <a:lt2>
        <a:srgbClr val="666600"/>
      </a:lt2>
      <a:accent1>
        <a:srgbClr val="99CC00"/>
      </a:accent1>
      <a:accent2>
        <a:srgbClr val="CCCC66"/>
      </a:accent2>
      <a:accent3>
        <a:srgbClr val="FFFFFF"/>
      </a:accent3>
      <a:accent4>
        <a:srgbClr val="000000"/>
      </a:accent4>
      <a:accent5>
        <a:srgbClr val="CAE2AA"/>
      </a:accent5>
      <a:accent6>
        <a:srgbClr val="B9B95C"/>
      </a:accent6>
      <a:hlink>
        <a:srgbClr val="FFCC00"/>
      </a:hlink>
      <a:folHlink>
        <a:srgbClr val="CC9900"/>
      </a:folHlink>
    </a:clrScheme>
    <a:fontScheme name="Level">
      <a:majorFont>
        <a:latin typeface="Comic Sans MS"/>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Verdana"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Verdana" pitchFamily="34" charset="0"/>
          </a:defRPr>
        </a:defPPr>
      </a:lstStyle>
    </a:lnDef>
  </a:objectDefaults>
  <a:extraClrSchemeLst>
    <a:extraClrScheme>
      <a:clrScheme name="Level 1">
        <a:dk1>
          <a:srgbClr val="006699"/>
        </a:dk1>
        <a:lt1>
          <a:srgbClr val="FFFFFF"/>
        </a:lt1>
        <a:dk2>
          <a:srgbClr val="000000"/>
        </a:dk2>
        <a:lt2>
          <a:srgbClr val="99FF99"/>
        </a:lt2>
        <a:accent1>
          <a:srgbClr val="00CC99"/>
        </a:accent1>
        <a:accent2>
          <a:srgbClr val="009999"/>
        </a:accent2>
        <a:accent3>
          <a:srgbClr val="AAAAAA"/>
        </a:accent3>
        <a:accent4>
          <a:srgbClr val="DADADA"/>
        </a:accent4>
        <a:accent5>
          <a:srgbClr val="AAE2CA"/>
        </a:accent5>
        <a:accent6>
          <a:srgbClr val="008A8A"/>
        </a:accent6>
        <a:hlink>
          <a:srgbClr val="0066FF"/>
        </a:hlink>
        <a:folHlink>
          <a:srgbClr val="989CBA"/>
        </a:folHlink>
      </a:clrScheme>
      <a:clrMap bg1="dk2" tx1="lt1" bg2="dk1" tx2="lt2" accent1="accent1" accent2="accent2" accent3="accent3" accent4="accent4" accent5="accent5" accent6="accent6" hlink="hlink" folHlink="folHlink"/>
    </a:extraClrScheme>
    <a:extraClrScheme>
      <a:clrScheme name="Level 2">
        <a:dk1>
          <a:srgbClr val="808000"/>
        </a:dk1>
        <a:lt1>
          <a:srgbClr val="FFFFFF"/>
        </a:lt1>
        <a:dk2>
          <a:srgbClr val="5C271E"/>
        </a:dk2>
        <a:lt2>
          <a:srgbClr val="FFDD89"/>
        </a:lt2>
        <a:accent1>
          <a:srgbClr val="CC6600"/>
        </a:accent1>
        <a:accent2>
          <a:srgbClr val="CC9900"/>
        </a:accent2>
        <a:accent3>
          <a:srgbClr val="B5ACAB"/>
        </a:accent3>
        <a:accent4>
          <a:srgbClr val="DADADA"/>
        </a:accent4>
        <a:accent5>
          <a:srgbClr val="E2B8AA"/>
        </a:accent5>
        <a:accent6>
          <a:srgbClr val="B98A00"/>
        </a:accent6>
        <a:hlink>
          <a:srgbClr val="669900"/>
        </a:hlink>
        <a:folHlink>
          <a:srgbClr val="A3A274"/>
        </a:folHlink>
      </a:clrScheme>
      <a:clrMap bg1="dk2" tx1="lt1" bg2="dk1" tx2="lt2" accent1="accent1" accent2="accent2" accent3="accent3" accent4="accent4" accent5="accent5" accent6="accent6" hlink="hlink" folHlink="folHlink"/>
    </a:extraClrScheme>
    <a:extraClrScheme>
      <a:clrScheme name="Level 3">
        <a:dk1>
          <a:srgbClr val="763B00"/>
        </a:dk1>
        <a:lt1>
          <a:srgbClr val="FFFFFF"/>
        </a:lt1>
        <a:dk2>
          <a:srgbClr val="330000"/>
        </a:dk2>
        <a:lt2>
          <a:srgbClr val="CC9900"/>
        </a:lt2>
        <a:accent1>
          <a:srgbClr val="FFCC00"/>
        </a:accent1>
        <a:accent2>
          <a:srgbClr val="CC3300"/>
        </a:accent2>
        <a:accent3>
          <a:srgbClr val="ADAAAA"/>
        </a:accent3>
        <a:accent4>
          <a:srgbClr val="DADADA"/>
        </a:accent4>
        <a:accent5>
          <a:srgbClr val="FFE2AA"/>
        </a:accent5>
        <a:accent6>
          <a:srgbClr val="B92D00"/>
        </a:accent6>
        <a:hlink>
          <a:srgbClr val="666699"/>
        </a:hlink>
        <a:folHlink>
          <a:srgbClr val="999966"/>
        </a:folHlink>
      </a:clrScheme>
      <a:clrMap bg1="dk2" tx1="lt1" bg2="dk1" tx2="lt2" accent1="accent1" accent2="accent2" accent3="accent3" accent4="accent4" accent5="accent5" accent6="accent6" hlink="hlink" folHlink="folHlink"/>
    </a:extraClrScheme>
    <a:extraClrScheme>
      <a:clrScheme name="Level 4">
        <a:dk1>
          <a:srgbClr val="6D3696"/>
        </a:dk1>
        <a:lt1>
          <a:srgbClr val="FFFFFF"/>
        </a:lt1>
        <a:dk2>
          <a:srgbClr val="51255D"/>
        </a:dk2>
        <a:lt2>
          <a:srgbClr val="FFFFCC"/>
        </a:lt2>
        <a:accent1>
          <a:srgbClr val="666699"/>
        </a:accent1>
        <a:accent2>
          <a:srgbClr val="800080"/>
        </a:accent2>
        <a:accent3>
          <a:srgbClr val="B3ACB6"/>
        </a:accent3>
        <a:accent4>
          <a:srgbClr val="DADADA"/>
        </a:accent4>
        <a:accent5>
          <a:srgbClr val="B8B8CA"/>
        </a:accent5>
        <a:accent6>
          <a:srgbClr val="730073"/>
        </a:accent6>
        <a:hlink>
          <a:srgbClr val="CCCC00"/>
        </a:hlink>
        <a:folHlink>
          <a:srgbClr val="A3A274"/>
        </a:folHlink>
      </a:clrScheme>
      <a:clrMap bg1="dk2" tx1="lt1" bg2="dk1" tx2="lt2" accent1="accent1" accent2="accent2" accent3="accent3" accent4="accent4" accent5="accent5" accent6="accent6" hlink="hlink" folHlink="folHlink"/>
    </a:extraClrScheme>
    <a:extraClrScheme>
      <a:clrScheme name="Level 5">
        <a:dk1>
          <a:srgbClr val="CC6600"/>
        </a:dk1>
        <a:lt1>
          <a:srgbClr val="FFFFFF"/>
        </a:lt1>
        <a:dk2>
          <a:srgbClr val="4A553B"/>
        </a:dk2>
        <a:lt2>
          <a:srgbClr val="FFBF1F"/>
        </a:lt2>
        <a:accent1>
          <a:srgbClr val="FFCC00"/>
        </a:accent1>
        <a:accent2>
          <a:srgbClr val="CC9900"/>
        </a:accent2>
        <a:accent3>
          <a:srgbClr val="B1B4AF"/>
        </a:accent3>
        <a:accent4>
          <a:srgbClr val="DADADA"/>
        </a:accent4>
        <a:accent5>
          <a:srgbClr val="FFE2AA"/>
        </a:accent5>
        <a:accent6>
          <a:srgbClr val="B98A00"/>
        </a:accent6>
        <a:hlink>
          <a:srgbClr val="669900"/>
        </a:hlink>
        <a:folHlink>
          <a:srgbClr val="A3A274"/>
        </a:folHlink>
      </a:clrScheme>
      <a:clrMap bg1="dk2" tx1="lt1" bg2="dk1" tx2="lt2" accent1="accent1" accent2="accent2" accent3="accent3" accent4="accent4" accent5="accent5" accent6="accent6" hlink="hlink" folHlink="folHlink"/>
    </a:extraClrScheme>
    <a:extraClrScheme>
      <a:clrScheme name="Level 6">
        <a:dk1>
          <a:srgbClr val="000000"/>
        </a:dk1>
        <a:lt1>
          <a:srgbClr val="FFFFFF"/>
        </a:lt1>
        <a:dk2>
          <a:srgbClr val="666699"/>
        </a:dk2>
        <a:lt2>
          <a:srgbClr val="FFCC00"/>
        </a:lt2>
        <a:accent1>
          <a:srgbClr val="FF9900"/>
        </a:accent1>
        <a:accent2>
          <a:srgbClr val="FF0000"/>
        </a:accent2>
        <a:accent3>
          <a:srgbClr val="FFFFFF"/>
        </a:accent3>
        <a:accent4>
          <a:srgbClr val="000000"/>
        </a:accent4>
        <a:accent5>
          <a:srgbClr val="FFCAAA"/>
        </a:accent5>
        <a:accent6>
          <a:srgbClr val="E70000"/>
        </a:accent6>
        <a:hlink>
          <a:srgbClr val="666699"/>
        </a:hlink>
        <a:folHlink>
          <a:srgbClr val="999966"/>
        </a:folHlink>
      </a:clrScheme>
      <a:clrMap bg1="lt1" tx1="dk1" bg2="lt2" tx2="dk2" accent1="accent1" accent2="accent2" accent3="accent3" accent4="accent4" accent5="accent5" accent6="accent6" hlink="hlink" folHlink="folHlink"/>
    </a:extraClrScheme>
    <a:extraClrScheme>
      <a:clrScheme name="Level 7">
        <a:dk1>
          <a:srgbClr val="000000"/>
        </a:dk1>
        <a:lt1>
          <a:srgbClr val="FFFFFF"/>
        </a:lt1>
        <a:dk2>
          <a:srgbClr val="CC3300"/>
        </a:dk2>
        <a:lt2>
          <a:srgbClr val="663300"/>
        </a:lt2>
        <a:accent1>
          <a:srgbClr val="FFCC00"/>
        </a:accent1>
        <a:accent2>
          <a:srgbClr val="CC6600"/>
        </a:accent2>
        <a:accent3>
          <a:srgbClr val="FFFFFF"/>
        </a:accent3>
        <a:accent4>
          <a:srgbClr val="000000"/>
        </a:accent4>
        <a:accent5>
          <a:srgbClr val="FFE2AA"/>
        </a:accent5>
        <a:accent6>
          <a:srgbClr val="B95C00"/>
        </a:accent6>
        <a:hlink>
          <a:srgbClr val="CC9900"/>
        </a:hlink>
        <a:folHlink>
          <a:srgbClr val="996633"/>
        </a:folHlink>
      </a:clrScheme>
      <a:clrMap bg1="lt1" tx1="dk1" bg2="lt2" tx2="dk2" accent1="accent1" accent2="accent2" accent3="accent3" accent4="accent4" accent5="accent5" accent6="accent6" hlink="hlink" folHlink="folHlink"/>
    </a:extraClrScheme>
    <a:extraClrScheme>
      <a:clrScheme name="Level 8">
        <a:dk1>
          <a:srgbClr val="000000"/>
        </a:dk1>
        <a:lt1>
          <a:srgbClr val="FFFFFF"/>
        </a:lt1>
        <a:dk2>
          <a:srgbClr val="999900"/>
        </a:dk2>
        <a:lt2>
          <a:srgbClr val="666600"/>
        </a:lt2>
        <a:accent1>
          <a:srgbClr val="99CC00"/>
        </a:accent1>
        <a:accent2>
          <a:srgbClr val="CCCC66"/>
        </a:accent2>
        <a:accent3>
          <a:srgbClr val="FFFFFF"/>
        </a:accent3>
        <a:accent4>
          <a:srgbClr val="000000"/>
        </a:accent4>
        <a:accent5>
          <a:srgbClr val="CAE2AA"/>
        </a:accent5>
        <a:accent6>
          <a:srgbClr val="B9B95C"/>
        </a:accent6>
        <a:hlink>
          <a:srgbClr val="FFCC00"/>
        </a:hlink>
        <a:folHlink>
          <a:srgbClr val="CC990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Pixel">
  <a:themeElements>
    <a:clrScheme name="Pixel 12">
      <a:dk1>
        <a:srgbClr val="000000"/>
      </a:dk1>
      <a:lt1>
        <a:srgbClr val="FFFFFF"/>
      </a:lt1>
      <a:dk2>
        <a:srgbClr val="000000"/>
      </a:dk2>
      <a:lt2>
        <a:srgbClr val="00007D"/>
      </a:lt2>
      <a:accent1>
        <a:srgbClr val="9999FF"/>
      </a:accent1>
      <a:accent2>
        <a:srgbClr val="9999CC"/>
      </a:accent2>
      <a:accent3>
        <a:srgbClr val="FFFFFF"/>
      </a:accent3>
      <a:accent4>
        <a:srgbClr val="000000"/>
      </a:accent4>
      <a:accent5>
        <a:srgbClr val="CACAFF"/>
      </a:accent5>
      <a:accent6>
        <a:srgbClr val="8A8AB9"/>
      </a:accent6>
      <a:hlink>
        <a:srgbClr val="666699"/>
      </a:hlink>
      <a:folHlink>
        <a:srgbClr val="CCCCE6"/>
      </a:folHlink>
    </a:clrScheme>
    <a:fontScheme name="Pixel">
      <a:majorFont>
        <a:latin typeface="Comic Sans MS"/>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lnDef>
  </a:objectDefaults>
  <a:extraClrSchemeLst>
    <a:extraClrScheme>
      <a:clrScheme name="Pixel 1">
        <a:dk1>
          <a:srgbClr val="0066FF"/>
        </a:dk1>
        <a:lt1>
          <a:srgbClr val="FFFFFF"/>
        </a:lt1>
        <a:dk2>
          <a:srgbClr val="000066"/>
        </a:dk2>
        <a:lt2>
          <a:srgbClr val="FFFFFF"/>
        </a:lt2>
        <a:accent1>
          <a:srgbClr val="6699FF"/>
        </a:accent1>
        <a:accent2>
          <a:srgbClr val="3333FF"/>
        </a:accent2>
        <a:accent3>
          <a:srgbClr val="AAAAB8"/>
        </a:accent3>
        <a:accent4>
          <a:srgbClr val="DADADA"/>
        </a:accent4>
        <a:accent5>
          <a:srgbClr val="B8CAFF"/>
        </a:accent5>
        <a:accent6>
          <a:srgbClr val="2D2DE7"/>
        </a:accent6>
        <a:hlink>
          <a:srgbClr val="FFCC00"/>
        </a:hlink>
        <a:folHlink>
          <a:srgbClr val="0000CC"/>
        </a:folHlink>
      </a:clrScheme>
      <a:clrMap bg1="dk2" tx1="lt1" bg2="dk1" tx2="lt2" accent1="accent1" accent2="accent2" accent3="accent3" accent4="accent4" accent5="accent5" accent6="accent6" hlink="hlink" folHlink="folHlink"/>
    </a:extraClrScheme>
    <a:extraClrScheme>
      <a:clrScheme name="Pixel 2">
        <a:dk1>
          <a:srgbClr val="009999"/>
        </a:dk1>
        <a:lt1>
          <a:srgbClr val="FFFFFF"/>
        </a:lt1>
        <a:dk2>
          <a:srgbClr val="334B49"/>
        </a:dk2>
        <a:lt2>
          <a:srgbClr val="FFFFFF"/>
        </a:lt2>
        <a:accent1>
          <a:srgbClr val="33CCCC"/>
        </a:accent1>
        <a:accent2>
          <a:srgbClr val="008080"/>
        </a:accent2>
        <a:accent3>
          <a:srgbClr val="ADB1B1"/>
        </a:accent3>
        <a:accent4>
          <a:srgbClr val="DADADA"/>
        </a:accent4>
        <a:accent5>
          <a:srgbClr val="ADE2E2"/>
        </a:accent5>
        <a:accent6>
          <a:srgbClr val="007373"/>
        </a:accent6>
        <a:hlink>
          <a:srgbClr val="FFCC00"/>
        </a:hlink>
        <a:folHlink>
          <a:srgbClr val="006666"/>
        </a:folHlink>
      </a:clrScheme>
      <a:clrMap bg1="dk2" tx1="lt1" bg2="dk1" tx2="lt2" accent1="accent1" accent2="accent2" accent3="accent3" accent4="accent4" accent5="accent5" accent6="accent6" hlink="hlink" folHlink="folHlink"/>
    </a:extraClrScheme>
    <a:extraClrScheme>
      <a:clrScheme name="Pixel 3">
        <a:dk1>
          <a:srgbClr val="006699"/>
        </a:dk1>
        <a:lt1>
          <a:srgbClr val="FFFFFF"/>
        </a:lt1>
        <a:dk2>
          <a:srgbClr val="333399"/>
        </a:dk2>
        <a:lt2>
          <a:srgbClr val="FFFFFF"/>
        </a:lt2>
        <a:accent1>
          <a:srgbClr val="0099CC"/>
        </a:accent1>
        <a:accent2>
          <a:srgbClr val="0386AF"/>
        </a:accent2>
        <a:accent3>
          <a:srgbClr val="ADADCA"/>
        </a:accent3>
        <a:accent4>
          <a:srgbClr val="DADADA"/>
        </a:accent4>
        <a:accent5>
          <a:srgbClr val="AACAE2"/>
        </a:accent5>
        <a:accent6>
          <a:srgbClr val="02799E"/>
        </a:accent6>
        <a:hlink>
          <a:srgbClr val="FFCC00"/>
        </a:hlink>
        <a:folHlink>
          <a:srgbClr val="6699FF"/>
        </a:folHlink>
      </a:clrScheme>
      <a:clrMap bg1="dk2" tx1="lt1" bg2="dk1" tx2="lt2" accent1="accent1" accent2="accent2" accent3="accent3" accent4="accent4" accent5="accent5" accent6="accent6" hlink="hlink" folHlink="folHlink"/>
    </a:extraClrScheme>
    <a:extraClrScheme>
      <a:clrScheme name="Pixel 4">
        <a:dk1>
          <a:srgbClr val="008080"/>
        </a:dk1>
        <a:lt1>
          <a:srgbClr val="FFFFFF"/>
        </a:lt1>
        <a:dk2>
          <a:srgbClr val="2F978D"/>
        </a:dk2>
        <a:lt2>
          <a:srgbClr val="FFFFFF"/>
        </a:lt2>
        <a:accent1>
          <a:srgbClr val="0099FF"/>
        </a:accent1>
        <a:accent2>
          <a:srgbClr val="009999"/>
        </a:accent2>
        <a:accent3>
          <a:srgbClr val="ADC9C5"/>
        </a:accent3>
        <a:accent4>
          <a:srgbClr val="DADADA"/>
        </a:accent4>
        <a:accent5>
          <a:srgbClr val="AACAFF"/>
        </a:accent5>
        <a:accent6>
          <a:srgbClr val="008A8A"/>
        </a:accent6>
        <a:hlink>
          <a:srgbClr val="FFFFCC"/>
        </a:hlink>
        <a:folHlink>
          <a:srgbClr val="70CAC6"/>
        </a:folHlink>
      </a:clrScheme>
      <a:clrMap bg1="dk2" tx1="lt1" bg2="dk1" tx2="lt2" accent1="accent1" accent2="accent2" accent3="accent3" accent4="accent4" accent5="accent5" accent6="accent6" hlink="hlink" folHlink="folHlink"/>
    </a:extraClrScheme>
    <a:extraClrScheme>
      <a:clrScheme name="Pixel 5">
        <a:dk1>
          <a:srgbClr val="822504"/>
        </a:dk1>
        <a:lt1>
          <a:srgbClr val="FFFFFF"/>
        </a:lt1>
        <a:dk2>
          <a:srgbClr val="330000"/>
        </a:dk2>
        <a:lt2>
          <a:srgbClr val="FFFFFF"/>
        </a:lt2>
        <a:accent1>
          <a:srgbClr val="FF9900"/>
        </a:accent1>
        <a:accent2>
          <a:srgbClr val="9E2A06"/>
        </a:accent2>
        <a:accent3>
          <a:srgbClr val="ADAAAA"/>
        </a:accent3>
        <a:accent4>
          <a:srgbClr val="DADADA"/>
        </a:accent4>
        <a:accent5>
          <a:srgbClr val="FFCAAA"/>
        </a:accent5>
        <a:accent6>
          <a:srgbClr val="8F2505"/>
        </a:accent6>
        <a:hlink>
          <a:srgbClr val="FF3300"/>
        </a:hlink>
        <a:folHlink>
          <a:srgbClr val="7C0704"/>
        </a:folHlink>
      </a:clrScheme>
      <a:clrMap bg1="dk2" tx1="lt1" bg2="dk1" tx2="lt2" accent1="accent1" accent2="accent2" accent3="accent3" accent4="accent4" accent5="accent5" accent6="accent6" hlink="hlink" folHlink="folHlink"/>
    </a:extraClrScheme>
    <a:extraClrScheme>
      <a:clrScheme name="Pixel 6">
        <a:dk1>
          <a:srgbClr val="336600"/>
        </a:dk1>
        <a:lt1>
          <a:srgbClr val="FFFFFF"/>
        </a:lt1>
        <a:dk2>
          <a:srgbClr val="4A7911"/>
        </a:dk2>
        <a:lt2>
          <a:srgbClr val="FFFFFF"/>
        </a:lt2>
        <a:accent1>
          <a:srgbClr val="666633"/>
        </a:accent1>
        <a:accent2>
          <a:srgbClr val="669900"/>
        </a:accent2>
        <a:accent3>
          <a:srgbClr val="B1BEAA"/>
        </a:accent3>
        <a:accent4>
          <a:srgbClr val="DADADA"/>
        </a:accent4>
        <a:accent5>
          <a:srgbClr val="B8B8AD"/>
        </a:accent5>
        <a:accent6>
          <a:srgbClr val="5C8A00"/>
        </a:accent6>
        <a:hlink>
          <a:srgbClr val="FFCC00"/>
        </a:hlink>
        <a:folHlink>
          <a:srgbClr val="99CC00"/>
        </a:folHlink>
      </a:clrScheme>
      <a:clrMap bg1="dk2" tx1="lt1" bg2="dk1" tx2="lt2" accent1="accent1" accent2="accent2" accent3="accent3" accent4="accent4" accent5="accent5" accent6="accent6" hlink="hlink" folHlink="folHlink"/>
    </a:extraClrScheme>
    <a:extraClrScheme>
      <a:clrScheme name="Pixel 7">
        <a:dk1>
          <a:srgbClr val="000000"/>
        </a:dk1>
        <a:lt1>
          <a:srgbClr val="FFFFFF"/>
        </a:lt1>
        <a:dk2>
          <a:srgbClr val="000000"/>
        </a:dk2>
        <a:lt2>
          <a:srgbClr val="CC3300"/>
        </a:lt2>
        <a:accent1>
          <a:srgbClr val="FFCC00"/>
        </a:accent1>
        <a:accent2>
          <a:srgbClr val="CC6600"/>
        </a:accent2>
        <a:accent3>
          <a:srgbClr val="FFFFFF"/>
        </a:accent3>
        <a:accent4>
          <a:srgbClr val="000000"/>
        </a:accent4>
        <a:accent5>
          <a:srgbClr val="FFE2AA"/>
        </a:accent5>
        <a:accent6>
          <a:srgbClr val="B95C00"/>
        </a:accent6>
        <a:hlink>
          <a:srgbClr val="663300"/>
        </a:hlink>
        <a:folHlink>
          <a:srgbClr val="CC9900"/>
        </a:folHlink>
      </a:clrScheme>
      <a:clrMap bg1="lt1" tx1="dk1" bg2="lt2" tx2="dk2" accent1="accent1" accent2="accent2" accent3="accent3" accent4="accent4" accent5="accent5" accent6="accent6" hlink="hlink" folHlink="folHlink"/>
    </a:extraClrScheme>
    <a:extraClrScheme>
      <a:clrScheme name="Pixel 8">
        <a:dk1>
          <a:srgbClr val="003300"/>
        </a:dk1>
        <a:lt1>
          <a:srgbClr val="FFFFFF"/>
        </a:lt1>
        <a:dk2>
          <a:srgbClr val="000000"/>
        </a:dk2>
        <a:lt2>
          <a:srgbClr val="336600"/>
        </a:lt2>
        <a:accent1>
          <a:srgbClr val="CCCC00"/>
        </a:accent1>
        <a:accent2>
          <a:srgbClr val="669900"/>
        </a:accent2>
        <a:accent3>
          <a:srgbClr val="FFFFFF"/>
        </a:accent3>
        <a:accent4>
          <a:srgbClr val="002A00"/>
        </a:accent4>
        <a:accent5>
          <a:srgbClr val="E2E2AA"/>
        </a:accent5>
        <a:accent6>
          <a:srgbClr val="5C8A00"/>
        </a:accent6>
        <a:hlink>
          <a:srgbClr val="333300"/>
        </a:hlink>
        <a:folHlink>
          <a:srgbClr val="99CC00"/>
        </a:folHlink>
      </a:clrScheme>
      <a:clrMap bg1="lt1" tx1="dk1" bg2="lt2" tx2="dk2" accent1="accent1" accent2="accent2" accent3="accent3" accent4="accent4" accent5="accent5" accent6="accent6" hlink="hlink" folHlink="folHlink"/>
    </a:extraClrScheme>
    <a:extraClrScheme>
      <a:clrScheme name="Pixel 9">
        <a:dk1>
          <a:srgbClr val="000000"/>
        </a:dk1>
        <a:lt1>
          <a:srgbClr val="FFFFFF"/>
        </a:lt1>
        <a:dk2>
          <a:srgbClr val="000000"/>
        </a:dk2>
        <a:lt2>
          <a:srgbClr val="440044"/>
        </a:lt2>
        <a:accent1>
          <a:srgbClr val="FFCCCC"/>
        </a:accent1>
        <a:accent2>
          <a:srgbClr val="790571"/>
        </a:accent2>
        <a:accent3>
          <a:srgbClr val="FFFFFF"/>
        </a:accent3>
        <a:accent4>
          <a:srgbClr val="000000"/>
        </a:accent4>
        <a:accent5>
          <a:srgbClr val="FFE2E2"/>
        </a:accent5>
        <a:accent6>
          <a:srgbClr val="6D0466"/>
        </a:accent6>
        <a:hlink>
          <a:srgbClr val="993366"/>
        </a:hlink>
        <a:folHlink>
          <a:srgbClr val="9F839F"/>
        </a:folHlink>
      </a:clrScheme>
      <a:clrMap bg1="lt1" tx1="dk1" bg2="lt2" tx2="dk2" accent1="accent1" accent2="accent2" accent3="accent3" accent4="accent4" accent5="accent5" accent6="accent6" hlink="hlink" folHlink="folHlink"/>
    </a:extraClrScheme>
    <a:extraClrScheme>
      <a:clrScheme name="Pixel 10">
        <a:dk1>
          <a:srgbClr val="000000"/>
        </a:dk1>
        <a:lt1>
          <a:srgbClr val="FFFFFF"/>
        </a:lt1>
        <a:dk2>
          <a:srgbClr val="000000"/>
        </a:dk2>
        <a:lt2>
          <a:srgbClr val="FF9900"/>
        </a:lt2>
        <a:accent1>
          <a:srgbClr val="FFCC99"/>
        </a:accent1>
        <a:accent2>
          <a:srgbClr val="FBA313"/>
        </a:accent2>
        <a:accent3>
          <a:srgbClr val="FFFFFF"/>
        </a:accent3>
        <a:accent4>
          <a:srgbClr val="000000"/>
        </a:accent4>
        <a:accent5>
          <a:srgbClr val="FFE2CA"/>
        </a:accent5>
        <a:accent6>
          <a:srgbClr val="E39310"/>
        </a:accent6>
        <a:hlink>
          <a:srgbClr val="CC3300"/>
        </a:hlink>
        <a:folHlink>
          <a:srgbClr val="FCC66E"/>
        </a:folHlink>
      </a:clrScheme>
      <a:clrMap bg1="lt1" tx1="dk1" bg2="lt2" tx2="dk2" accent1="accent1" accent2="accent2" accent3="accent3" accent4="accent4" accent5="accent5" accent6="accent6" hlink="hlink" folHlink="folHlink"/>
    </a:extraClrScheme>
    <a:extraClrScheme>
      <a:clrScheme name="Pixel 11">
        <a:dk1>
          <a:srgbClr val="000000"/>
        </a:dk1>
        <a:lt1>
          <a:srgbClr val="FFFFFF"/>
        </a:lt1>
        <a:dk2>
          <a:srgbClr val="000000"/>
        </a:dk2>
        <a:lt2>
          <a:srgbClr val="779F92"/>
        </a:lt2>
        <a:accent1>
          <a:srgbClr val="33CCCC"/>
        </a:accent1>
        <a:accent2>
          <a:srgbClr val="9DC2D7"/>
        </a:accent2>
        <a:accent3>
          <a:srgbClr val="FFFFFF"/>
        </a:accent3>
        <a:accent4>
          <a:srgbClr val="000000"/>
        </a:accent4>
        <a:accent5>
          <a:srgbClr val="ADE2E2"/>
        </a:accent5>
        <a:accent6>
          <a:srgbClr val="8EB0C3"/>
        </a:accent6>
        <a:hlink>
          <a:srgbClr val="006666"/>
        </a:hlink>
        <a:folHlink>
          <a:srgbClr val="CCCCFF"/>
        </a:folHlink>
      </a:clrScheme>
      <a:clrMap bg1="lt1" tx1="dk1" bg2="lt2" tx2="dk2" accent1="accent1" accent2="accent2" accent3="accent3" accent4="accent4" accent5="accent5" accent6="accent6" hlink="hlink" folHlink="folHlink"/>
    </a:extraClrScheme>
    <a:extraClrScheme>
      <a:clrScheme name="Pixel 12">
        <a:dk1>
          <a:srgbClr val="000000"/>
        </a:dk1>
        <a:lt1>
          <a:srgbClr val="FFFFFF"/>
        </a:lt1>
        <a:dk2>
          <a:srgbClr val="000000"/>
        </a:dk2>
        <a:lt2>
          <a:srgbClr val="00007D"/>
        </a:lt2>
        <a:accent1>
          <a:srgbClr val="9999FF"/>
        </a:accent1>
        <a:accent2>
          <a:srgbClr val="9999CC"/>
        </a:accent2>
        <a:accent3>
          <a:srgbClr val="FFFFFF"/>
        </a:accent3>
        <a:accent4>
          <a:srgbClr val="000000"/>
        </a:accent4>
        <a:accent5>
          <a:srgbClr val="CACAFF"/>
        </a:accent5>
        <a:accent6>
          <a:srgbClr val="8A8AB9"/>
        </a:accent6>
        <a:hlink>
          <a:srgbClr val="666699"/>
        </a:hlink>
        <a:folHlink>
          <a:srgbClr val="CCCCE6"/>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Blends">
  <a:themeElements>
    <a:clrScheme name="Blends 3">
      <a:dk1>
        <a:srgbClr val="000000"/>
      </a:dk1>
      <a:lt1>
        <a:srgbClr val="FFFFFF"/>
      </a:lt1>
      <a:dk2>
        <a:srgbClr val="333399"/>
      </a:dk2>
      <a:lt2>
        <a:srgbClr val="1C1C1C"/>
      </a:lt2>
      <a:accent1>
        <a:srgbClr val="00E4A8"/>
      </a:accent1>
      <a:accent2>
        <a:srgbClr val="FFCF01"/>
      </a:accent2>
      <a:accent3>
        <a:srgbClr val="FFFFFF"/>
      </a:accent3>
      <a:accent4>
        <a:srgbClr val="000000"/>
      </a:accent4>
      <a:accent5>
        <a:srgbClr val="AAEFD1"/>
      </a:accent5>
      <a:accent6>
        <a:srgbClr val="E7BB01"/>
      </a:accent6>
      <a:hlink>
        <a:srgbClr val="FF0000"/>
      </a:hlink>
      <a:folHlink>
        <a:srgbClr val="3333CC"/>
      </a:folHlink>
    </a:clrScheme>
    <a:fontScheme name="Blends">
      <a:majorFont>
        <a:latin typeface="Comic Sans MS"/>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Blends 1">
        <a:dk1>
          <a:srgbClr val="969696"/>
        </a:dk1>
        <a:lt1>
          <a:srgbClr val="FFFFFF"/>
        </a:lt1>
        <a:dk2>
          <a:srgbClr val="000000"/>
        </a:dk2>
        <a:lt2>
          <a:srgbClr val="DDDDDD"/>
        </a:lt2>
        <a:accent1>
          <a:srgbClr val="00E4A8"/>
        </a:accent1>
        <a:accent2>
          <a:srgbClr val="3333CC"/>
        </a:accent2>
        <a:accent3>
          <a:srgbClr val="AAAAAA"/>
        </a:accent3>
        <a:accent4>
          <a:srgbClr val="DADADA"/>
        </a:accent4>
        <a:accent5>
          <a:srgbClr val="AAEFD1"/>
        </a:accent5>
        <a:accent6>
          <a:srgbClr val="2D2DB9"/>
        </a:accent6>
        <a:hlink>
          <a:srgbClr val="FF5050"/>
        </a:hlink>
        <a:folHlink>
          <a:srgbClr val="FFCF01"/>
        </a:folHlink>
      </a:clrScheme>
      <a:clrMap bg1="dk2" tx1="lt1" bg2="dk1" tx2="lt2" accent1="accent1" accent2="accent2" accent3="accent3" accent4="accent4" accent5="accent5" accent6="accent6" hlink="hlink" folHlink="folHlink"/>
    </a:extraClrScheme>
    <a:extraClrScheme>
      <a:clrScheme name="Blends 2">
        <a:dk1>
          <a:srgbClr val="000094"/>
        </a:dk1>
        <a:lt1>
          <a:srgbClr val="FFFFFF"/>
        </a:lt1>
        <a:dk2>
          <a:srgbClr val="0000CC"/>
        </a:dk2>
        <a:lt2>
          <a:srgbClr val="FFFFCC"/>
        </a:lt2>
        <a:accent1>
          <a:srgbClr val="3193FF"/>
        </a:accent1>
        <a:accent2>
          <a:srgbClr val="9900FF"/>
        </a:accent2>
        <a:accent3>
          <a:srgbClr val="AAAAE2"/>
        </a:accent3>
        <a:accent4>
          <a:srgbClr val="DADADA"/>
        </a:accent4>
        <a:accent5>
          <a:srgbClr val="ADC8FF"/>
        </a:accent5>
        <a:accent6>
          <a:srgbClr val="8A00E7"/>
        </a:accent6>
        <a:hlink>
          <a:srgbClr val="FF3399"/>
        </a:hlink>
        <a:folHlink>
          <a:srgbClr val="FFCC00"/>
        </a:folHlink>
      </a:clrScheme>
      <a:clrMap bg1="dk2" tx1="lt1" bg2="dk1" tx2="lt2" accent1="accent1" accent2="accent2" accent3="accent3" accent4="accent4" accent5="accent5" accent6="accent6" hlink="hlink" folHlink="folHlink"/>
    </a:extraClrScheme>
    <a:extraClrScheme>
      <a:clrScheme name="Blends 3">
        <a:dk1>
          <a:srgbClr val="000000"/>
        </a:dk1>
        <a:lt1>
          <a:srgbClr val="FFFFFF"/>
        </a:lt1>
        <a:dk2>
          <a:srgbClr val="333399"/>
        </a:dk2>
        <a:lt2>
          <a:srgbClr val="1C1C1C"/>
        </a:lt2>
        <a:accent1>
          <a:srgbClr val="00E4A8"/>
        </a:accent1>
        <a:accent2>
          <a:srgbClr val="FFCF01"/>
        </a:accent2>
        <a:accent3>
          <a:srgbClr val="FFFFFF"/>
        </a:accent3>
        <a:accent4>
          <a:srgbClr val="000000"/>
        </a:accent4>
        <a:accent5>
          <a:srgbClr val="AAEFD1"/>
        </a:accent5>
        <a:accent6>
          <a:srgbClr val="E7BB01"/>
        </a:accent6>
        <a:hlink>
          <a:srgbClr val="FF0000"/>
        </a:hlink>
        <a:folHlink>
          <a:srgbClr val="3333CC"/>
        </a:folHlink>
      </a:clrScheme>
      <a:clrMap bg1="lt1" tx1="dk1" bg2="lt2" tx2="dk2" accent1="accent1" accent2="accent2" accent3="accent3" accent4="accent4" accent5="accent5" accent6="accent6" hlink="hlink" folHlink="folHlink"/>
    </a:extraClrScheme>
    <a:extraClrScheme>
      <a:clrScheme name="Blends 4">
        <a:dk1>
          <a:srgbClr val="000000"/>
        </a:dk1>
        <a:lt1>
          <a:srgbClr val="FFFFFF"/>
        </a:lt1>
        <a:dk2>
          <a:srgbClr val="515F7B"/>
        </a:dk2>
        <a:lt2>
          <a:srgbClr val="808080"/>
        </a:lt2>
        <a:accent1>
          <a:srgbClr val="9FCAD3"/>
        </a:accent1>
        <a:accent2>
          <a:srgbClr val="C0C0C0"/>
        </a:accent2>
        <a:accent3>
          <a:srgbClr val="FFFFFF"/>
        </a:accent3>
        <a:accent4>
          <a:srgbClr val="000000"/>
        </a:accent4>
        <a:accent5>
          <a:srgbClr val="CDE1E6"/>
        </a:accent5>
        <a:accent6>
          <a:srgbClr val="AEAEAE"/>
        </a:accent6>
        <a:hlink>
          <a:srgbClr val="91AFBF"/>
        </a:hlink>
        <a:folHlink>
          <a:srgbClr val="ECEAAC"/>
        </a:folHlink>
      </a:clrScheme>
      <a:clrMap bg1="lt1" tx1="dk1" bg2="lt2" tx2="dk2" accent1="accent1" accent2="accent2" accent3="accent3" accent4="accent4" accent5="accent5" accent6="accent6" hlink="hlink" folHlink="folHlink"/>
    </a:extraClrScheme>
    <a:extraClrScheme>
      <a:clrScheme name="Blends 5">
        <a:dk1>
          <a:srgbClr val="000000"/>
        </a:dk1>
        <a:lt1>
          <a:srgbClr val="FFFFFF"/>
        </a:lt1>
        <a:dk2>
          <a:srgbClr val="000066"/>
        </a:dk2>
        <a:lt2>
          <a:srgbClr val="333333"/>
        </a:lt2>
        <a:accent1>
          <a:srgbClr val="C4709A"/>
        </a:accent1>
        <a:accent2>
          <a:srgbClr val="4B4EB5"/>
        </a:accent2>
        <a:accent3>
          <a:srgbClr val="FFFFFF"/>
        </a:accent3>
        <a:accent4>
          <a:srgbClr val="000000"/>
        </a:accent4>
        <a:accent5>
          <a:srgbClr val="DEBBCA"/>
        </a:accent5>
        <a:accent6>
          <a:srgbClr val="4346A4"/>
        </a:accent6>
        <a:hlink>
          <a:srgbClr val="C481CF"/>
        </a:hlink>
        <a:folHlink>
          <a:srgbClr val="76B749"/>
        </a:folHlink>
      </a:clrScheme>
      <a:clrMap bg1="lt1" tx1="dk1" bg2="lt2" tx2="dk2" accent1="accent1" accent2="accent2" accent3="accent3" accent4="accent4" accent5="accent5" accent6="accent6" hlink="hlink" folHlink="folHlink"/>
    </a:extraClrScheme>
    <a:extraClrScheme>
      <a:clrScheme name="Blends 6">
        <a:dk1>
          <a:srgbClr val="000000"/>
        </a:dk1>
        <a:lt1>
          <a:srgbClr val="FFFFFF"/>
        </a:lt1>
        <a:dk2>
          <a:srgbClr val="6A4076"/>
        </a:dk2>
        <a:lt2>
          <a:srgbClr val="969696"/>
        </a:lt2>
        <a:accent1>
          <a:srgbClr val="DBA9C2"/>
        </a:accent1>
        <a:accent2>
          <a:srgbClr val="E1BF91"/>
        </a:accent2>
        <a:accent3>
          <a:srgbClr val="FFFFFF"/>
        </a:accent3>
        <a:accent4>
          <a:srgbClr val="000000"/>
        </a:accent4>
        <a:accent5>
          <a:srgbClr val="EAD1DD"/>
        </a:accent5>
        <a:accent6>
          <a:srgbClr val="CCAD83"/>
        </a:accent6>
        <a:hlink>
          <a:srgbClr val="B3CE82"/>
        </a:hlink>
        <a:folHlink>
          <a:srgbClr val="B8AD48"/>
        </a:folHlink>
      </a:clrScheme>
      <a:clrMap bg1="lt1" tx1="dk1" bg2="lt2" tx2="dk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Certificate">
  <a:themeElements>
    <a:clrScheme name="Certificate 2">
      <a:dk1>
        <a:srgbClr val="000000"/>
      </a:dk1>
      <a:lt1>
        <a:srgbClr val="FFFFFF"/>
      </a:lt1>
      <a:dk2>
        <a:srgbClr val="000000"/>
      </a:dk2>
      <a:lt2>
        <a:srgbClr val="969696"/>
      </a:lt2>
      <a:accent1>
        <a:srgbClr val="FF3399"/>
      </a:accent1>
      <a:accent2>
        <a:srgbClr val="3333CC"/>
      </a:accent2>
      <a:accent3>
        <a:srgbClr val="FFFFFF"/>
      </a:accent3>
      <a:accent4>
        <a:srgbClr val="000000"/>
      </a:accent4>
      <a:accent5>
        <a:srgbClr val="FFADCA"/>
      </a:accent5>
      <a:accent6>
        <a:srgbClr val="2D2DB9"/>
      </a:accent6>
      <a:hlink>
        <a:srgbClr val="FFCC00"/>
      </a:hlink>
      <a:folHlink>
        <a:srgbClr val="B2B2B2"/>
      </a:folHlink>
    </a:clrScheme>
    <a:fontScheme name="Certificate">
      <a:majorFont>
        <a:latin typeface="Poor Richard"/>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sq"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Sylfaen" pitchFamily="18" charset="0"/>
          </a:defRPr>
        </a:defPPr>
      </a:lstStyle>
    </a:spDef>
    <a:lnDef>
      <a:spPr bwMode="auto">
        <a:xfrm>
          <a:off x="0" y="0"/>
          <a:ext cx="1" cy="1"/>
        </a:xfrm>
        <a:custGeom>
          <a:avLst/>
          <a:gdLst/>
          <a:ahLst/>
          <a:cxnLst/>
          <a:rect l="0" t="0" r="0" b="0"/>
          <a:pathLst/>
        </a:custGeom>
        <a:solidFill>
          <a:schemeClr val="accent1"/>
        </a:solidFill>
        <a:ln w="12700" cap="sq"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Sylfaen" pitchFamily="18" charset="0"/>
          </a:defRPr>
        </a:defPPr>
      </a:lstStyle>
    </a:lnDef>
  </a:objectDefaults>
  <a:extraClrSchemeLst>
    <a:extraClrScheme>
      <a:clrScheme name="Certificate 1">
        <a:dk1>
          <a:srgbClr val="000000"/>
        </a:dk1>
        <a:lt1>
          <a:srgbClr val="FFFFCC"/>
        </a:lt1>
        <a:dk2>
          <a:srgbClr val="333300"/>
        </a:dk2>
        <a:lt2>
          <a:srgbClr val="808000"/>
        </a:lt2>
        <a:accent1>
          <a:srgbClr val="339933"/>
        </a:accent1>
        <a:accent2>
          <a:srgbClr val="A50021"/>
        </a:accent2>
        <a:accent3>
          <a:srgbClr val="FFFFE2"/>
        </a:accent3>
        <a:accent4>
          <a:srgbClr val="000000"/>
        </a:accent4>
        <a:accent5>
          <a:srgbClr val="ADCAAD"/>
        </a:accent5>
        <a:accent6>
          <a:srgbClr val="95001D"/>
        </a:accent6>
        <a:hlink>
          <a:srgbClr val="CC9900"/>
        </a:hlink>
        <a:folHlink>
          <a:srgbClr val="FFCC66"/>
        </a:folHlink>
      </a:clrScheme>
      <a:clrMap bg1="lt1" tx1="dk1" bg2="lt2" tx2="dk2" accent1="accent1" accent2="accent2" accent3="accent3" accent4="accent4" accent5="accent5" accent6="accent6" hlink="hlink" folHlink="folHlink"/>
    </a:extraClrScheme>
    <a:extraClrScheme>
      <a:clrScheme name="Certificate 2">
        <a:dk1>
          <a:srgbClr val="000000"/>
        </a:dk1>
        <a:lt1>
          <a:srgbClr val="FFFFFF"/>
        </a:lt1>
        <a:dk2>
          <a:srgbClr val="000000"/>
        </a:dk2>
        <a:lt2>
          <a:srgbClr val="969696"/>
        </a:lt2>
        <a:accent1>
          <a:srgbClr val="FF3399"/>
        </a:accent1>
        <a:accent2>
          <a:srgbClr val="3333CC"/>
        </a:accent2>
        <a:accent3>
          <a:srgbClr val="FFFFFF"/>
        </a:accent3>
        <a:accent4>
          <a:srgbClr val="000000"/>
        </a:accent4>
        <a:accent5>
          <a:srgbClr val="FFADCA"/>
        </a:accent5>
        <a:accent6>
          <a:srgbClr val="2D2DB9"/>
        </a:accent6>
        <a:hlink>
          <a:srgbClr val="FFCC00"/>
        </a:hlink>
        <a:folHlink>
          <a:srgbClr val="B2B2B2"/>
        </a:folHlink>
      </a:clrScheme>
      <a:clrMap bg1="lt1" tx1="dk1" bg2="lt2" tx2="dk2" accent1="accent1" accent2="accent2" accent3="accent3" accent4="accent4" accent5="accent5" accent6="accent6" hlink="hlink" folHlink="folHlink"/>
    </a:extraClrScheme>
    <a:extraClrScheme>
      <a:clrScheme name="Certificate 3">
        <a:dk1>
          <a:srgbClr val="000000"/>
        </a:dk1>
        <a:lt1>
          <a:srgbClr val="FFFFFF"/>
        </a:lt1>
        <a:dk2>
          <a:srgbClr val="000000"/>
        </a:dk2>
        <a:lt2>
          <a:srgbClr val="B2B2B2"/>
        </a:lt2>
        <a:accent1>
          <a:srgbClr val="CBCBCB"/>
        </a:accent1>
        <a:accent2>
          <a:srgbClr val="868686"/>
        </a:accent2>
        <a:accent3>
          <a:srgbClr val="FFFFFF"/>
        </a:accent3>
        <a:accent4>
          <a:srgbClr val="000000"/>
        </a:accent4>
        <a:accent5>
          <a:srgbClr val="E2E2E2"/>
        </a:accent5>
        <a:accent6>
          <a:srgbClr val="797979"/>
        </a:accent6>
        <a:hlink>
          <a:srgbClr val="DDDDDD"/>
        </a:hlink>
        <a:folHlink>
          <a:srgbClr val="CBCBCB"/>
        </a:folHlink>
      </a:clrScheme>
      <a:clrMap bg1="lt1" tx1="dk1" bg2="lt2" tx2="dk2" accent1="accent1" accent2="accent2" accent3="accent3" accent4="accent4" accent5="accent5" accent6="accent6" hlink="hlink" folHlink="folHlink"/>
    </a:extraClrScheme>
  </a:extraClrSchemeLst>
</a:theme>
</file>

<file path=ppt/theme/theme5.xml><?xml version="1.0" encoding="utf-8"?>
<a:theme xmlns:a="http://schemas.openxmlformats.org/drawingml/2006/main" name="Refined">
  <a:themeElements>
    <a:clrScheme name="Refined 6">
      <a:dk1>
        <a:srgbClr val="000000"/>
      </a:dk1>
      <a:lt1>
        <a:srgbClr val="FFFFFF"/>
      </a:lt1>
      <a:dk2>
        <a:srgbClr val="000000"/>
      </a:dk2>
      <a:lt2>
        <a:srgbClr val="C0C0C0"/>
      </a:lt2>
      <a:accent1>
        <a:srgbClr val="CC3300"/>
      </a:accent1>
      <a:accent2>
        <a:srgbClr val="666699"/>
      </a:accent2>
      <a:accent3>
        <a:srgbClr val="FFFFFF"/>
      </a:accent3>
      <a:accent4>
        <a:srgbClr val="000000"/>
      </a:accent4>
      <a:accent5>
        <a:srgbClr val="E2ADAA"/>
      </a:accent5>
      <a:accent6>
        <a:srgbClr val="5C5C8A"/>
      </a:accent6>
      <a:hlink>
        <a:srgbClr val="999900"/>
      </a:hlink>
      <a:folHlink>
        <a:srgbClr val="4D4D4D"/>
      </a:folHlink>
    </a:clrScheme>
    <a:fontScheme name="Refined">
      <a:majorFont>
        <a:latin typeface="Poor Richard"/>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lnDef>
  </a:objectDefaults>
  <a:extraClrSchemeLst>
    <a:extraClrScheme>
      <a:clrScheme name="Refined 1">
        <a:dk1>
          <a:srgbClr val="666633"/>
        </a:dk1>
        <a:lt1>
          <a:srgbClr val="FFFFFF"/>
        </a:lt1>
        <a:dk2>
          <a:srgbClr val="000000"/>
        </a:dk2>
        <a:lt2>
          <a:srgbClr val="FFFFFF"/>
        </a:lt2>
        <a:accent1>
          <a:srgbClr val="666699"/>
        </a:accent1>
        <a:accent2>
          <a:srgbClr val="990000"/>
        </a:accent2>
        <a:accent3>
          <a:srgbClr val="AAAAAA"/>
        </a:accent3>
        <a:accent4>
          <a:srgbClr val="DADADA"/>
        </a:accent4>
        <a:accent5>
          <a:srgbClr val="B8B8CA"/>
        </a:accent5>
        <a:accent6>
          <a:srgbClr val="8A0000"/>
        </a:accent6>
        <a:hlink>
          <a:srgbClr val="999900"/>
        </a:hlink>
        <a:folHlink>
          <a:srgbClr val="FFFFFF"/>
        </a:folHlink>
      </a:clrScheme>
      <a:clrMap bg1="dk2" tx1="lt1" bg2="dk1" tx2="lt2" accent1="accent1" accent2="accent2" accent3="accent3" accent4="accent4" accent5="accent5" accent6="accent6" hlink="hlink" folHlink="folHlink"/>
    </a:extraClrScheme>
    <a:extraClrScheme>
      <a:clrScheme name="Refined 2">
        <a:dk1>
          <a:srgbClr val="4D4D4D"/>
        </a:dk1>
        <a:lt1>
          <a:srgbClr val="FFFFFF"/>
        </a:lt1>
        <a:dk2>
          <a:srgbClr val="4A1102"/>
        </a:dk2>
        <a:lt2>
          <a:srgbClr val="FFFFFF"/>
        </a:lt2>
        <a:accent1>
          <a:srgbClr val="CC3300"/>
        </a:accent1>
        <a:accent2>
          <a:srgbClr val="666699"/>
        </a:accent2>
        <a:accent3>
          <a:srgbClr val="B1AAAA"/>
        </a:accent3>
        <a:accent4>
          <a:srgbClr val="DADADA"/>
        </a:accent4>
        <a:accent5>
          <a:srgbClr val="E2ADAA"/>
        </a:accent5>
        <a:accent6>
          <a:srgbClr val="5C5C8A"/>
        </a:accent6>
        <a:hlink>
          <a:srgbClr val="FF9900"/>
        </a:hlink>
        <a:folHlink>
          <a:srgbClr val="FFFFFF"/>
        </a:folHlink>
      </a:clrScheme>
      <a:clrMap bg1="dk2" tx1="lt1" bg2="dk1" tx2="lt2" accent1="accent1" accent2="accent2" accent3="accent3" accent4="accent4" accent5="accent5" accent6="accent6" hlink="hlink" folHlink="folHlink"/>
    </a:extraClrScheme>
    <a:extraClrScheme>
      <a:clrScheme name="Refined 3">
        <a:dk1>
          <a:srgbClr val="666699"/>
        </a:dk1>
        <a:lt1>
          <a:srgbClr val="FFFFFF"/>
        </a:lt1>
        <a:dk2>
          <a:srgbClr val="400040"/>
        </a:dk2>
        <a:lt2>
          <a:srgbClr val="FFFFFF"/>
        </a:lt2>
        <a:accent1>
          <a:srgbClr val="FFCC00"/>
        </a:accent1>
        <a:accent2>
          <a:srgbClr val="FF3300"/>
        </a:accent2>
        <a:accent3>
          <a:srgbClr val="AFAAAF"/>
        </a:accent3>
        <a:accent4>
          <a:srgbClr val="DADADA"/>
        </a:accent4>
        <a:accent5>
          <a:srgbClr val="FFE2AA"/>
        </a:accent5>
        <a:accent6>
          <a:srgbClr val="E72D00"/>
        </a:accent6>
        <a:hlink>
          <a:srgbClr val="CC9900"/>
        </a:hlink>
        <a:folHlink>
          <a:srgbClr val="CC3300"/>
        </a:folHlink>
      </a:clrScheme>
      <a:clrMap bg1="dk2" tx1="lt1" bg2="dk1" tx2="lt2" accent1="accent1" accent2="accent2" accent3="accent3" accent4="accent4" accent5="accent5" accent6="accent6" hlink="hlink" folHlink="folHlink"/>
    </a:extraClrScheme>
    <a:extraClrScheme>
      <a:clrScheme name="Refined 4">
        <a:dk1>
          <a:srgbClr val="4D4D4D"/>
        </a:dk1>
        <a:lt1>
          <a:srgbClr val="FFFFFF"/>
        </a:lt1>
        <a:dk2>
          <a:srgbClr val="006699"/>
        </a:dk2>
        <a:lt2>
          <a:srgbClr val="CCECFF"/>
        </a:lt2>
        <a:accent1>
          <a:srgbClr val="339966"/>
        </a:accent1>
        <a:accent2>
          <a:srgbClr val="3366FF"/>
        </a:accent2>
        <a:accent3>
          <a:srgbClr val="AAB8CA"/>
        </a:accent3>
        <a:accent4>
          <a:srgbClr val="DADADA"/>
        </a:accent4>
        <a:accent5>
          <a:srgbClr val="ADCAB8"/>
        </a:accent5>
        <a:accent6>
          <a:srgbClr val="2D5CE7"/>
        </a:accent6>
        <a:hlink>
          <a:srgbClr val="33CCFF"/>
        </a:hlink>
        <a:folHlink>
          <a:srgbClr val="FFFFFF"/>
        </a:folHlink>
      </a:clrScheme>
      <a:clrMap bg1="dk2" tx1="lt1" bg2="dk1" tx2="lt2" accent1="accent1" accent2="accent2" accent3="accent3" accent4="accent4" accent5="accent5" accent6="accent6" hlink="hlink" folHlink="folHlink"/>
    </a:extraClrScheme>
    <a:extraClrScheme>
      <a:clrScheme name="Refined 5">
        <a:dk1>
          <a:srgbClr val="000000"/>
        </a:dk1>
        <a:lt1>
          <a:srgbClr val="FFFFFF"/>
        </a:lt1>
        <a:dk2>
          <a:srgbClr val="CC0000"/>
        </a:dk2>
        <a:lt2>
          <a:srgbClr val="666699"/>
        </a:lt2>
        <a:accent1>
          <a:srgbClr val="FF6600"/>
        </a:accent1>
        <a:accent2>
          <a:srgbClr val="FF9933"/>
        </a:accent2>
        <a:accent3>
          <a:srgbClr val="FFFFFF"/>
        </a:accent3>
        <a:accent4>
          <a:srgbClr val="000000"/>
        </a:accent4>
        <a:accent5>
          <a:srgbClr val="FFB8AA"/>
        </a:accent5>
        <a:accent6>
          <a:srgbClr val="E78A2D"/>
        </a:accent6>
        <a:hlink>
          <a:srgbClr val="FFCC00"/>
        </a:hlink>
        <a:folHlink>
          <a:srgbClr val="333399"/>
        </a:folHlink>
      </a:clrScheme>
      <a:clrMap bg1="lt1" tx1="dk1" bg2="lt2" tx2="dk2" accent1="accent1" accent2="accent2" accent3="accent3" accent4="accent4" accent5="accent5" accent6="accent6" hlink="hlink" folHlink="folHlink"/>
    </a:extraClrScheme>
    <a:extraClrScheme>
      <a:clrScheme name="Refined 6">
        <a:dk1>
          <a:srgbClr val="000000"/>
        </a:dk1>
        <a:lt1>
          <a:srgbClr val="FFFFFF"/>
        </a:lt1>
        <a:dk2>
          <a:srgbClr val="000000"/>
        </a:dk2>
        <a:lt2>
          <a:srgbClr val="C0C0C0"/>
        </a:lt2>
        <a:accent1>
          <a:srgbClr val="CC3300"/>
        </a:accent1>
        <a:accent2>
          <a:srgbClr val="666699"/>
        </a:accent2>
        <a:accent3>
          <a:srgbClr val="FFFFFF"/>
        </a:accent3>
        <a:accent4>
          <a:srgbClr val="000000"/>
        </a:accent4>
        <a:accent5>
          <a:srgbClr val="E2ADAA"/>
        </a:accent5>
        <a:accent6>
          <a:srgbClr val="5C5C8A"/>
        </a:accent6>
        <a:hlink>
          <a:srgbClr val="999900"/>
        </a:hlink>
        <a:folHlink>
          <a:srgbClr val="4D4D4D"/>
        </a:folHlink>
      </a:clrScheme>
      <a:clrMap bg1="lt1" tx1="dk1" bg2="lt2" tx2="dk2" accent1="accent1" accent2="accent2" accent3="accent3" accent4="accent4" accent5="accent5" accent6="accent6" hlink="hlink" folHlink="folHlink"/>
    </a:extraClrScheme>
    <a:extraClrScheme>
      <a:clrScheme name="Refined 7">
        <a:dk1>
          <a:srgbClr val="000000"/>
        </a:dk1>
        <a:lt1>
          <a:srgbClr val="FFFFFF"/>
        </a:lt1>
        <a:dk2>
          <a:srgbClr val="000066"/>
        </a:dk2>
        <a:lt2>
          <a:srgbClr val="333399"/>
        </a:lt2>
        <a:accent1>
          <a:srgbClr val="3399FF"/>
        </a:accent1>
        <a:accent2>
          <a:srgbClr val="9999FF"/>
        </a:accent2>
        <a:accent3>
          <a:srgbClr val="FFFFFF"/>
        </a:accent3>
        <a:accent4>
          <a:srgbClr val="000000"/>
        </a:accent4>
        <a:accent5>
          <a:srgbClr val="ADCAFF"/>
        </a:accent5>
        <a:accent6>
          <a:srgbClr val="8A8AE7"/>
        </a:accent6>
        <a:hlink>
          <a:srgbClr val="00CCFF"/>
        </a:hlink>
        <a:folHlink>
          <a:srgbClr val="5F5F5F"/>
        </a:folHlink>
      </a:clrScheme>
      <a:clrMap bg1="lt1" tx1="dk1" bg2="lt2" tx2="dk2" accent1="accent1" accent2="accent2" accent3="accent3" accent4="accent4" accent5="accent5" accent6="accent6" hlink="hlink" folHlink="folHlink"/>
    </a:extraClrScheme>
  </a:extraClrSchemeLst>
</a:theme>
</file>

<file path=ppt/theme/theme6.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Level</Template>
  <TotalTime>2068</TotalTime>
  <Words>5861</Words>
  <Application>Microsoft Office PowerPoint</Application>
  <PresentationFormat>On-screen Show (4:3)</PresentationFormat>
  <Paragraphs>883</Paragraphs>
  <Slides>84</Slides>
  <Notes>84</Notes>
  <HiddenSlides>0</HiddenSlides>
  <MMClips>0</MMClips>
  <ScaleCrop>false</ScaleCrop>
  <HeadingPairs>
    <vt:vector size="4" baseType="variant">
      <vt:variant>
        <vt:lpstr>Theme</vt:lpstr>
      </vt:variant>
      <vt:variant>
        <vt:i4>5</vt:i4>
      </vt:variant>
      <vt:variant>
        <vt:lpstr>Slide Titles</vt:lpstr>
      </vt:variant>
      <vt:variant>
        <vt:i4>84</vt:i4>
      </vt:variant>
    </vt:vector>
  </HeadingPairs>
  <TitlesOfParts>
    <vt:vector size="89" baseType="lpstr">
      <vt:lpstr>Level</vt:lpstr>
      <vt:lpstr>Pixel</vt:lpstr>
      <vt:lpstr>Blends</vt:lpstr>
      <vt:lpstr>Certificate</vt:lpstr>
      <vt:lpstr>Refined</vt:lpstr>
      <vt:lpstr>Usability</vt:lpstr>
      <vt:lpstr>The Usability Engineering Lifecycle</vt:lpstr>
      <vt:lpstr>The Usability Engineering Lifecycle</vt:lpstr>
      <vt:lpstr>The Usability Engineering Lifecycle</vt:lpstr>
      <vt:lpstr>Usability Testing   &amp;  The Test Plan</vt:lpstr>
      <vt:lpstr>Usability Testing</vt:lpstr>
      <vt:lpstr>Usability Testing</vt:lpstr>
      <vt:lpstr>The Test Plan – Suggested Format</vt:lpstr>
      <vt:lpstr>Purpose</vt:lpstr>
      <vt:lpstr>Research questions</vt:lpstr>
      <vt:lpstr>Research questions</vt:lpstr>
      <vt:lpstr>Research questions  Examples -  Web Sites</vt:lpstr>
      <vt:lpstr>Research questions  Examples-  Small Interfaces</vt:lpstr>
      <vt:lpstr>Research questions  Examples  -  Software</vt:lpstr>
      <vt:lpstr>Research questions  Examples  -  General</vt:lpstr>
      <vt:lpstr>Example</vt:lpstr>
      <vt:lpstr>Example</vt:lpstr>
      <vt:lpstr>Summarize Participant Characteristics</vt:lpstr>
      <vt:lpstr>Method   (Test Design)</vt:lpstr>
      <vt:lpstr>Guidelines For Ensuring Experimental Rigor</vt:lpstr>
      <vt:lpstr>Pilot  Test</vt:lpstr>
      <vt:lpstr> Pilot  Test</vt:lpstr>
      <vt:lpstr>Task List</vt:lpstr>
      <vt:lpstr>Test Tasks</vt:lpstr>
      <vt:lpstr>Test Tasks</vt:lpstr>
      <vt:lpstr>Task List – What to Include</vt:lpstr>
      <vt:lpstr>Tips on Developing The Task List</vt:lpstr>
      <vt:lpstr>Tips on Developing The Task List - Example</vt:lpstr>
      <vt:lpstr>Tips on Developing The Task List - Example</vt:lpstr>
      <vt:lpstr>Tips on Developing The Task List</vt:lpstr>
      <vt:lpstr>The Task Scenarios</vt:lpstr>
      <vt:lpstr>The Task Scenarios - Guidelines</vt:lpstr>
      <vt:lpstr>The Task Scenarios - Guidelines</vt:lpstr>
      <vt:lpstr>The Task Scenarios - Guidelines</vt:lpstr>
      <vt:lpstr>Give Participants the Tasks to Do</vt:lpstr>
      <vt:lpstr>Evaluation Measures (Data To Collect)</vt:lpstr>
      <vt:lpstr>Sample Performance Measures</vt:lpstr>
      <vt:lpstr>Sample Preference Measures</vt:lpstr>
      <vt:lpstr>Data Collection Tools</vt:lpstr>
      <vt:lpstr>Information to Collect - Example</vt:lpstr>
      <vt:lpstr>Information to Collect - Example</vt:lpstr>
      <vt:lpstr>Information to Collect - Example</vt:lpstr>
      <vt:lpstr>Data Collection Tools</vt:lpstr>
      <vt:lpstr>6.4  Ethical Aspects of Tests with Human Subjects</vt:lpstr>
      <vt:lpstr>6.4  Ethical Aspects of Tests with Human Subjects</vt:lpstr>
      <vt:lpstr>6.4  Ethical Aspects of Tests with Human Subjects</vt:lpstr>
      <vt:lpstr>6.4  Ethical Aspects of Tests with Human Subjects</vt:lpstr>
      <vt:lpstr>6.4  Main Ethical  Considerations for User Testing</vt:lpstr>
      <vt:lpstr>6.4  Main Ethical  Considerations for User Testing</vt:lpstr>
      <vt:lpstr>6.4  Main Ethical  Considerations for User Testing</vt:lpstr>
      <vt:lpstr>Thinking Aloud</vt:lpstr>
      <vt:lpstr>Constructive Interaction</vt:lpstr>
      <vt:lpstr>Retrospective Testing</vt:lpstr>
      <vt:lpstr>Coaching Method</vt:lpstr>
      <vt:lpstr>Preparing The Test Materials</vt:lpstr>
      <vt:lpstr>Preparing The Test Materials</vt:lpstr>
      <vt:lpstr>Guidelines for Observers</vt:lpstr>
      <vt:lpstr>Orientation Script - Guidelines</vt:lpstr>
      <vt:lpstr>Orientation Script - Contents</vt:lpstr>
      <vt:lpstr>Prototypes of a Product To Test</vt:lpstr>
      <vt:lpstr>Background &amp; Pretest Questionnaire</vt:lpstr>
      <vt:lpstr>The Background Questionnaire – Example</vt:lpstr>
      <vt:lpstr>The Background Questionnaire – Example</vt:lpstr>
      <vt:lpstr>The Pretest Questionnaire</vt:lpstr>
      <vt:lpstr>The Pretest Questionnaire</vt:lpstr>
      <vt:lpstr>The Pretest Questionnaire</vt:lpstr>
      <vt:lpstr>The Prerequisite Training Materials - When</vt:lpstr>
      <vt:lpstr>Posttest Questionnaire</vt:lpstr>
      <vt:lpstr>Posttest Questionnaire - Guidelines</vt:lpstr>
      <vt:lpstr>Posttest Questionnaire - Guidelines</vt:lpstr>
      <vt:lpstr>Questions Formats</vt:lpstr>
      <vt:lpstr>Questions Formats</vt:lpstr>
      <vt:lpstr>Questions Formats</vt:lpstr>
      <vt:lpstr>Transforming Data into Findings and Recommendations</vt:lpstr>
      <vt:lpstr>Summarize Data Summarize Performance Data – Task Accuracy</vt:lpstr>
      <vt:lpstr>Summarize Data Summarize Performance Data – Task Timing</vt:lpstr>
      <vt:lpstr>Summarize Data Summarize Preference Data</vt:lpstr>
      <vt:lpstr>Analyze Data</vt:lpstr>
      <vt:lpstr>Analyze Data Conduct a Source of Error Analysis</vt:lpstr>
      <vt:lpstr>Analyze Data Conduct a Source of Error Analysis</vt:lpstr>
      <vt:lpstr>PowerPoint Presentation</vt:lpstr>
      <vt:lpstr>Analyze Data Prioritize Problems by Criticality</vt:lpstr>
      <vt:lpstr>Analyze Data Prioritize Problems by Criticality</vt:lpstr>
      <vt:lpstr>Develop Recommendations</vt:lpstr>
    </vt:vector>
  </TitlesOfParts>
  <Company>UPRM</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Developing the Test Plan</dc:title>
  <dc:creator> </dc:creator>
  <cp:lastModifiedBy>borges</cp:lastModifiedBy>
  <cp:revision>87</cp:revision>
  <dcterms:created xsi:type="dcterms:W3CDTF">2006-03-22T21:15:50Z</dcterms:created>
  <dcterms:modified xsi:type="dcterms:W3CDTF">2015-04-27T12:03:32Z</dcterms:modified>
</cp:coreProperties>
</file>