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8" r:id="rId4"/>
    <p:sldId id="269" r:id="rId5"/>
    <p:sldId id="270" r:id="rId6"/>
    <p:sldId id="271" r:id="rId7"/>
    <p:sldId id="272" r:id="rId8"/>
    <p:sldId id="273" r:id="rId9"/>
    <p:sldId id="277" r:id="rId10"/>
    <p:sldId id="278" r:id="rId11"/>
    <p:sldId id="274" r:id="rId12"/>
    <p:sldId id="275" r:id="rId13"/>
    <p:sldId id="276" r:id="rId14"/>
    <p:sldId id="279" r:id="rId15"/>
    <p:sldId id="25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Agile-Testing-Practical-Guide-Testers/dp/0321534468/ref=sr_1_1?ie=UTF8&amp;qid=1393205080&amp;sr=8-1&amp;keywords=agile+testing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://www.amazon.com/Software-Testing-2nd-Edition-Patton/dp/0672327988/ref=sr_1_1?ie=UTF8&amp;qid=1393205138&amp;sr=8-1&amp;keywords=software+test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mailto:instructorcodebytheneedle@gmail.com" TargetMode="External"/><Relationship Id="rId4" Type="http://schemas.openxmlformats.org/officeDocument/2006/relationships/hyperlink" Target="http://www.amazon.com/Lessons-Learned-Software-Testing-Context-Driven/dp/0471081124/ref=sr_1_12?ie=UTF8&amp;qid=1393205080&amp;sr=8-12&amp;keywords=agile+testi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s-PR" dirty="0" smtClean="0"/>
              <a:t>Porque</a:t>
            </a:r>
            <a:r>
              <a:rPr lang="en-US" dirty="0" smtClean="0"/>
              <a:t> </a:t>
            </a:r>
            <a:r>
              <a:rPr lang="es-PR" dirty="0" smtClean="0"/>
              <a:t>hacemos</a:t>
            </a:r>
            <a:r>
              <a:rPr lang="en-US" dirty="0" smtClean="0"/>
              <a:t> “Testing”?</a:t>
            </a:r>
            <a:br>
              <a:rPr lang="en-US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Alfredo Alvarez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018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Ejemplo de un bug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PR" dirty="0" smtClean="0"/>
              <a:t>Titulo: Calculadora se cierra si oprimo ** dos veces seguidas.</a:t>
            </a:r>
          </a:p>
          <a:p>
            <a:pPr marL="457200" indent="-457200">
              <a:buFont typeface="+mj-lt"/>
              <a:buAutoNum type="arabicPeriod"/>
            </a:pPr>
            <a:r>
              <a:rPr lang="es-PR" dirty="0" smtClean="0"/>
              <a:t>Impacto: Alto(Es un error fácil de cometer y puedes perder los cálculos anteriores).</a:t>
            </a:r>
          </a:p>
          <a:p>
            <a:pPr marL="457200" indent="-457200">
              <a:buFont typeface="+mj-lt"/>
              <a:buAutoNum type="arabicPeriod"/>
            </a:pPr>
            <a:r>
              <a:rPr lang="es-PR" dirty="0" err="1" smtClean="0"/>
              <a:t>Descripcion</a:t>
            </a:r>
            <a:r>
              <a:rPr lang="es-PR" dirty="0" smtClean="0"/>
              <a:t>:</a:t>
            </a:r>
            <a:br>
              <a:rPr lang="es-PR" dirty="0" smtClean="0"/>
            </a:br>
            <a:r>
              <a:rPr lang="es-PR" dirty="0" smtClean="0"/>
              <a:t>La calculadora termina abruptamente cuando se ejecutan los pasos.</a:t>
            </a:r>
          </a:p>
          <a:p>
            <a:pPr marL="457200" indent="-457200">
              <a:buFont typeface="+mj-lt"/>
              <a:buAutoNum type="arabicPeriod"/>
            </a:pPr>
            <a:r>
              <a:rPr lang="es-PR" dirty="0" smtClean="0"/>
              <a:t>Pasos de Regresión:</a:t>
            </a:r>
          </a:p>
          <a:p>
            <a:pPr marL="857250" lvl="1" indent="-457200">
              <a:buFont typeface="+mj-lt"/>
              <a:buAutoNum type="arabicPeriod"/>
            </a:pPr>
            <a:r>
              <a:rPr lang="es-PR" dirty="0" smtClean="0"/>
              <a:t>Con la calculadora abierta</a:t>
            </a:r>
          </a:p>
          <a:p>
            <a:pPr marL="857250" lvl="1" indent="-457200">
              <a:buFont typeface="+mj-lt"/>
              <a:buAutoNum type="arabicPeriod"/>
            </a:pPr>
            <a:r>
              <a:rPr lang="es-PR" dirty="0" smtClean="0"/>
              <a:t>Presione * dos veces en el teclado</a:t>
            </a:r>
          </a:p>
          <a:p>
            <a:pPr marL="857250" lvl="1" indent="-457200">
              <a:buFont typeface="+mj-lt"/>
              <a:buAutoNum type="arabicPeriod"/>
            </a:pPr>
            <a:r>
              <a:rPr lang="es-PR" dirty="0" smtClean="0"/>
              <a:t>Vera un mensaje que contiene </a:t>
            </a:r>
            <a:r>
              <a:rPr lang="es-PR" dirty="0" err="1" smtClean="0"/>
              <a:t>unhandled</a:t>
            </a:r>
            <a:r>
              <a:rPr lang="es-PR" dirty="0" smtClean="0"/>
              <a:t> </a:t>
            </a:r>
            <a:r>
              <a:rPr lang="es-PR" dirty="0" err="1" smtClean="0"/>
              <a:t>exception</a:t>
            </a:r>
            <a:endParaRPr lang="es-PR" dirty="0" smtClean="0"/>
          </a:p>
          <a:p>
            <a:pPr marL="457200" indent="-457200">
              <a:buFont typeface="+mj-lt"/>
              <a:buAutoNum type="arabicPeriod"/>
            </a:pPr>
            <a:r>
              <a:rPr lang="es-PR" dirty="0" smtClean="0"/>
              <a:t>Status: Abierto</a:t>
            </a:r>
          </a:p>
        </p:txBody>
      </p:sp>
    </p:spTree>
    <p:extLst>
      <p:ext uri="{BB962C8B-B14F-4D97-AF65-F5344CB8AC3E}">
        <p14:creationId xmlns:p14="http://schemas.microsoft.com/office/powerpoint/2010/main" val="26693730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Ya vimos una prueba cuales mas necesitamos?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/>
              <a:t>¿ </a:t>
            </a:r>
            <a:r>
              <a:rPr lang="es-PR" dirty="0" smtClean="0"/>
              <a:t>Podemos dividir?</a:t>
            </a:r>
          </a:p>
          <a:p>
            <a:r>
              <a:rPr lang="es-PR" dirty="0"/>
              <a:t>¿ </a:t>
            </a:r>
            <a:r>
              <a:rPr lang="es-PR" dirty="0" smtClean="0"/>
              <a:t>Podemos restar?</a:t>
            </a:r>
          </a:p>
          <a:p>
            <a:r>
              <a:rPr lang="es-PR" dirty="0"/>
              <a:t>¿ </a:t>
            </a:r>
            <a:r>
              <a:rPr lang="es-PR" dirty="0" smtClean="0"/>
              <a:t>Podemos multiplicar?</a:t>
            </a:r>
          </a:p>
          <a:p>
            <a:r>
              <a:rPr lang="es-PR" dirty="0" smtClean="0"/>
              <a:t>¿ Como se ve en </a:t>
            </a:r>
            <a:r>
              <a:rPr lang="es-PR" dirty="0" err="1" smtClean="0"/>
              <a:t>high</a:t>
            </a:r>
            <a:r>
              <a:rPr lang="es-PR" dirty="0" smtClean="0"/>
              <a:t> </a:t>
            </a:r>
            <a:r>
              <a:rPr lang="es-PR" dirty="0" err="1" smtClean="0"/>
              <a:t>contrast</a:t>
            </a:r>
            <a:r>
              <a:rPr lang="es-PR" dirty="0" smtClean="0"/>
              <a:t> </a:t>
            </a:r>
            <a:r>
              <a:rPr lang="es-PR" dirty="0" err="1" smtClean="0"/>
              <a:t>mode</a:t>
            </a:r>
            <a:r>
              <a:rPr lang="es-PR" dirty="0" smtClean="0"/>
              <a:t>?</a:t>
            </a:r>
          </a:p>
          <a:p>
            <a:r>
              <a:rPr lang="es-PR" dirty="0" smtClean="0"/>
              <a:t>¿ Cuantas calculadoras podemos abrir?</a:t>
            </a:r>
          </a:p>
          <a:p>
            <a:r>
              <a:rPr lang="es-PR" dirty="0" smtClean="0"/>
              <a:t>¿Funciona la nueva calculadora en todas las versiones de Windows?</a:t>
            </a:r>
          </a:p>
          <a:p>
            <a:r>
              <a:rPr lang="es-PR" dirty="0" smtClean="0"/>
              <a:t>¿Funciona con </a:t>
            </a:r>
            <a:r>
              <a:rPr lang="es-PR" dirty="0" err="1" smtClean="0"/>
              <a:t>touch</a:t>
            </a:r>
            <a:r>
              <a:rPr lang="es-PR" dirty="0" smtClean="0"/>
              <a:t> </a:t>
            </a:r>
            <a:r>
              <a:rPr lang="es-PR" dirty="0" err="1" smtClean="0"/>
              <a:t>screen</a:t>
            </a:r>
            <a:r>
              <a:rPr lang="es-PR" dirty="0" smtClean="0"/>
              <a:t>?</a:t>
            </a:r>
          </a:p>
          <a:p>
            <a:r>
              <a:rPr lang="es-PR" dirty="0" smtClean="0"/>
              <a:t>Y continuamos hasta el infinito….</a:t>
            </a:r>
          </a:p>
          <a:p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19377632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¿Cuando paramos de escribir y ejecutar pruebas?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Realmente uno nunca lo puede probarlo todo.</a:t>
            </a:r>
          </a:p>
          <a:p>
            <a:r>
              <a:rPr lang="es-PR" dirty="0" smtClean="0"/>
              <a:t>Lo importante es crear métricas que te dejen parar de escribir y de ejecutar.</a:t>
            </a:r>
          </a:p>
          <a:p>
            <a:r>
              <a:rPr lang="es-PR" dirty="0" smtClean="0"/>
              <a:t>Estas métricas pueden salir como el resultado de diferentes documentos que describen un software.</a:t>
            </a:r>
          </a:p>
          <a:p>
            <a:pPr lvl="1"/>
            <a:r>
              <a:rPr lang="es-PR" dirty="0" smtClean="0"/>
              <a:t>En </a:t>
            </a:r>
            <a:r>
              <a:rPr lang="es-PR" dirty="0" err="1" smtClean="0"/>
              <a:t>Waterfall</a:t>
            </a:r>
            <a:endParaRPr lang="es-PR" dirty="0" smtClean="0"/>
          </a:p>
          <a:p>
            <a:pPr lvl="2"/>
            <a:r>
              <a:rPr lang="es-PR" dirty="0" smtClean="0"/>
              <a:t>BRD- Business </a:t>
            </a:r>
            <a:r>
              <a:rPr lang="es-PR" dirty="0" err="1" smtClean="0"/>
              <a:t>requirement</a:t>
            </a:r>
            <a:r>
              <a:rPr lang="es-PR" dirty="0" smtClean="0"/>
              <a:t> </a:t>
            </a:r>
            <a:r>
              <a:rPr lang="es-PR" dirty="0" err="1" smtClean="0"/>
              <a:t>document</a:t>
            </a:r>
            <a:endParaRPr lang="es-PR" dirty="0" smtClean="0"/>
          </a:p>
          <a:p>
            <a:pPr lvl="2"/>
            <a:r>
              <a:rPr lang="es-PR" dirty="0" smtClean="0"/>
              <a:t>FSD- </a:t>
            </a:r>
            <a:r>
              <a:rPr lang="es-PR" dirty="0" err="1" smtClean="0"/>
              <a:t>Functional</a:t>
            </a:r>
            <a:r>
              <a:rPr lang="es-PR" dirty="0" smtClean="0"/>
              <a:t> </a:t>
            </a:r>
            <a:r>
              <a:rPr lang="es-PR" dirty="0" err="1" smtClean="0"/>
              <a:t>Specification</a:t>
            </a:r>
            <a:r>
              <a:rPr lang="es-PR" dirty="0" smtClean="0"/>
              <a:t> </a:t>
            </a:r>
            <a:r>
              <a:rPr lang="es-PR" dirty="0" err="1" smtClean="0"/>
              <a:t>document</a:t>
            </a:r>
            <a:endParaRPr lang="es-PR" dirty="0" smtClean="0"/>
          </a:p>
          <a:p>
            <a:pPr lvl="1"/>
            <a:r>
              <a:rPr lang="es-PR" dirty="0" smtClean="0"/>
              <a:t>En Agile</a:t>
            </a:r>
          </a:p>
          <a:p>
            <a:pPr lvl="2"/>
            <a:r>
              <a:rPr lang="es-PR" dirty="0" err="1" smtClean="0"/>
              <a:t>Stories</a:t>
            </a:r>
            <a:endParaRPr lang="es-PR" dirty="0" smtClean="0"/>
          </a:p>
          <a:p>
            <a:pPr lvl="2"/>
            <a:r>
              <a:rPr lang="es-PR" dirty="0" err="1" smtClean="0"/>
              <a:t>Scenarios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2770251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Ejemplos de métricas para el programa de la calculadora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90% de las pruebas usando multiplicación / división / resta y suma pasan</a:t>
            </a:r>
          </a:p>
          <a:p>
            <a:r>
              <a:rPr lang="es-PR" dirty="0" smtClean="0"/>
              <a:t>La aplicación se puede utilizar perdiendo menos de 10% de la velocidad cuando se usa en un </a:t>
            </a:r>
            <a:r>
              <a:rPr lang="es-PR" dirty="0" err="1" smtClean="0"/>
              <a:t>scenario</a:t>
            </a:r>
            <a:r>
              <a:rPr lang="es-PR" dirty="0" smtClean="0"/>
              <a:t> de </a:t>
            </a:r>
            <a:r>
              <a:rPr lang="es-PR" dirty="0" err="1" smtClean="0"/>
              <a:t>touch</a:t>
            </a:r>
            <a:r>
              <a:rPr lang="es-PR" dirty="0" smtClean="0"/>
              <a:t>.</a:t>
            </a:r>
          </a:p>
          <a:p>
            <a:r>
              <a:rPr lang="es-PR" dirty="0" smtClean="0"/>
              <a:t>En las ultimas dos semanas no hemos encontrado ningún bug.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42401005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Resumen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En esta presentación nos enfocamos en la parte de calidad del aspecto de software </a:t>
            </a:r>
            <a:r>
              <a:rPr lang="es-PR" dirty="0" err="1" smtClean="0"/>
              <a:t>testing</a:t>
            </a:r>
            <a:r>
              <a:rPr lang="es-PR" dirty="0" smtClean="0"/>
              <a:t>.</a:t>
            </a:r>
          </a:p>
          <a:p>
            <a:r>
              <a:rPr lang="es-PR" dirty="0" smtClean="0"/>
              <a:t>Vimos la importancia de las métricas</a:t>
            </a:r>
          </a:p>
          <a:p>
            <a:r>
              <a:rPr lang="es-PR" dirty="0" smtClean="0"/>
              <a:t>Que las pruebas son las que componen las métricas</a:t>
            </a:r>
          </a:p>
          <a:p>
            <a:r>
              <a:rPr lang="es-PR" dirty="0" smtClean="0"/>
              <a:t>Que un bug es un problema encontrado en una prueba</a:t>
            </a:r>
          </a:p>
          <a:p>
            <a:r>
              <a:rPr lang="es-PR" dirty="0" smtClean="0"/>
              <a:t>Ejemplos de pruebas y métricas.</a:t>
            </a:r>
          </a:p>
          <a:p>
            <a:pPr marL="0" indent="0">
              <a:buNone/>
            </a:pP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40145632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Referencias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b="1" dirty="0">
                <a:hlinkClick r:id="rId2"/>
              </a:rPr>
              <a:t>Software </a:t>
            </a:r>
            <a:r>
              <a:rPr lang="es-PR" b="1" dirty="0" err="1">
                <a:hlinkClick r:id="rId2"/>
              </a:rPr>
              <a:t>Testing</a:t>
            </a:r>
            <a:r>
              <a:rPr lang="es-PR" b="1" dirty="0">
                <a:hlinkClick r:id="rId2"/>
              </a:rPr>
              <a:t> (2nd </a:t>
            </a:r>
            <a:r>
              <a:rPr lang="es-PR" b="1" dirty="0" err="1">
                <a:hlinkClick r:id="rId2"/>
              </a:rPr>
              <a:t>Edition</a:t>
            </a:r>
            <a:r>
              <a:rPr lang="es-PR" b="1" dirty="0">
                <a:hlinkClick r:id="rId2"/>
              </a:rPr>
              <a:t>)</a:t>
            </a:r>
            <a:r>
              <a:rPr lang="es-PR" dirty="0"/>
              <a:t> </a:t>
            </a:r>
            <a:endParaRPr lang="en-US" b="1" dirty="0" smtClean="0">
              <a:hlinkClick r:id="rId3"/>
            </a:endParaRPr>
          </a:p>
          <a:p>
            <a:r>
              <a:rPr lang="en-US" b="1" dirty="0" smtClean="0">
                <a:hlinkClick r:id="rId3"/>
              </a:rPr>
              <a:t>Agile </a:t>
            </a:r>
            <a:r>
              <a:rPr lang="en-US" b="1" dirty="0">
                <a:hlinkClick r:id="rId3"/>
              </a:rPr>
              <a:t>Testing: A Practical Guide for Testers and Agile Teams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b="1" dirty="0">
                <a:hlinkClick r:id="rId4"/>
              </a:rPr>
              <a:t>Lessons Learned in Software Testing: A Context-Driven Approach</a:t>
            </a:r>
            <a:endParaRPr lang="en-US" dirty="0"/>
          </a:p>
          <a:p>
            <a:r>
              <a:rPr lang="en-US" dirty="0" smtClean="0"/>
              <a:t>Whatever you do don’t buy any James D. McCaffrey book(they are outdated).</a:t>
            </a:r>
          </a:p>
          <a:p>
            <a:endParaRPr lang="en-US" dirty="0"/>
          </a:p>
          <a:p>
            <a:r>
              <a:rPr lang="en-US" dirty="0" err="1" smtClean="0"/>
              <a:t>Enviame</a:t>
            </a:r>
            <a:r>
              <a:rPr lang="en-US" dirty="0" smtClean="0"/>
              <a:t> un email a:</a:t>
            </a:r>
          </a:p>
          <a:p>
            <a:pPr marL="0" indent="0">
              <a:buNone/>
            </a:pPr>
            <a:r>
              <a:rPr lang="en-US" dirty="0" smtClean="0">
                <a:hlinkClick r:id="rId5"/>
              </a:rPr>
              <a:t>instructorcodebytheneedle@gmail.com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2050" name="Picture 2" descr="GeoRio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906" y="6448069"/>
            <a:ext cx="78105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con For Code By The Needl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2" y="6228605"/>
            <a:ext cx="115252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5159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Base para nuestra conversación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Cual es el trabajo de un “</a:t>
            </a:r>
            <a:r>
              <a:rPr lang="es-PR" dirty="0" err="1" smtClean="0"/>
              <a:t>tester</a:t>
            </a:r>
            <a:r>
              <a:rPr lang="es-PR" dirty="0" smtClean="0"/>
              <a:t>”?</a:t>
            </a:r>
          </a:p>
          <a:p>
            <a:pPr lvl="1"/>
            <a:r>
              <a:rPr lang="es-PR" dirty="0" smtClean="0"/>
              <a:t>En el pasado-&gt; Mantener la calidad y encontrar “Bugs”.</a:t>
            </a:r>
          </a:p>
          <a:p>
            <a:pPr lvl="1"/>
            <a:r>
              <a:rPr lang="es-PR" dirty="0" smtClean="0"/>
              <a:t>En estos días-&gt; Mantener el equipo al tanto de todas las métricas que hacen falta para identificar el estado de un proyecto</a:t>
            </a:r>
          </a:p>
          <a:p>
            <a:endParaRPr lang="es-PR" dirty="0" smtClean="0"/>
          </a:p>
          <a:p>
            <a:r>
              <a:rPr lang="es-PR" dirty="0" smtClean="0"/>
              <a:t>Porque el cambio?</a:t>
            </a:r>
          </a:p>
          <a:p>
            <a:pPr lvl="1"/>
            <a:r>
              <a:rPr lang="es-PR" dirty="0" smtClean="0"/>
              <a:t>La calidad que es la métrica mas importante contiene muchos mas elementos hoy en día que hace 10 años.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30688237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¿Que es un software “</a:t>
            </a:r>
            <a:r>
              <a:rPr lang="es-PR" dirty="0" err="1" smtClean="0"/>
              <a:t>tester</a:t>
            </a:r>
            <a:r>
              <a:rPr lang="es-PR" dirty="0" smtClean="0"/>
              <a:t>” ?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Es aquella persona que pertenece a un grupo de </a:t>
            </a:r>
            <a:r>
              <a:rPr lang="es-PR" dirty="0" err="1" smtClean="0"/>
              <a:t>desarollo</a:t>
            </a:r>
            <a:r>
              <a:rPr lang="es-PR" dirty="0" smtClean="0"/>
              <a:t> encargado de una de las siguientes áreas:</a:t>
            </a:r>
          </a:p>
          <a:p>
            <a:pPr lvl="1"/>
            <a:r>
              <a:rPr lang="es-PR" dirty="0" smtClean="0"/>
              <a:t>Medir Calidad (Crear métricas y ejecutarlas)</a:t>
            </a:r>
          </a:p>
          <a:p>
            <a:pPr lvl="1"/>
            <a:r>
              <a:rPr lang="es-PR" dirty="0" smtClean="0"/>
              <a:t>Crear automatización de pruebas</a:t>
            </a:r>
          </a:p>
          <a:p>
            <a:pPr lvl="1"/>
            <a:r>
              <a:rPr lang="es-PR" dirty="0" smtClean="0"/>
              <a:t>Validar diseños sean flexibles (</a:t>
            </a:r>
            <a:r>
              <a:rPr lang="es-PR" dirty="0" err="1" smtClean="0"/>
              <a:t>Keyword:Testability</a:t>
            </a:r>
            <a:r>
              <a:rPr lang="es-PR" dirty="0" smtClean="0"/>
              <a:t>)</a:t>
            </a:r>
          </a:p>
          <a:p>
            <a:pPr lvl="1"/>
            <a:r>
              <a:rPr lang="es-PR" dirty="0" smtClean="0"/>
              <a:t>Encargarse del proceso automatizado de lanzamiento (</a:t>
            </a:r>
            <a:r>
              <a:rPr lang="es-PR" dirty="0" err="1" smtClean="0"/>
              <a:t>Keyword:Continous</a:t>
            </a:r>
            <a:r>
              <a:rPr lang="es-PR" dirty="0" smtClean="0"/>
              <a:t> </a:t>
            </a:r>
            <a:r>
              <a:rPr lang="es-PR" dirty="0" err="1" smtClean="0"/>
              <a:t>Development</a:t>
            </a:r>
            <a:r>
              <a:rPr lang="es-PR" dirty="0" smtClean="0"/>
              <a:t>)</a:t>
            </a:r>
          </a:p>
          <a:p>
            <a:pPr lvl="1"/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26559022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¿Tipos de prueba para medir  la calidad en el software?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Black box “</a:t>
            </a:r>
            <a:r>
              <a:rPr lang="es-PR" dirty="0" err="1" smtClean="0"/>
              <a:t>testing</a:t>
            </a:r>
            <a:r>
              <a:rPr lang="es-PR" dirty="0" smtClean="0"/>
              <a:t>” – Se valida exactamente lo que el usuario ve de la forma que el usuario lo usaría.</a:t>
            </a:r>
          </a:p>
          <a:p>
            <a:pPr lvl="1"/>
            <a:r>
              <a:rPr lang="es-PR" dirty="0" err="1" smtClean="0"/>
              <a:t>Scenarios</a:t>
            </a:r>
            <a:r>
              <a:rPr lang="es-PR" dirty="0" smtClean="0"/>
              <a:t>.</a:t>
            </a:r>
          </a:p>
          <a:p>
            <a:pPr lvl="1"/>
            <a:r>
              <a:rPr lang="es-PR" dirty="0" err="1" smtClean="0"/>
              <a:t>User</a:t>
            </a:r>
            <a:r>
              <a:rPr lang="es-PR" dirty="0" smtClean="0"/>
              <a:t> </a:t>
            </a:r>
            <a:r>
              <a:rPr lang="es-PR" dirty="0" err="1" smtClean="0"/>
              <a:t>acceptance</a:t>
            </a:r>
            <a:r>
              <a:rPr lang="es-PR" dirty="0" smtClean="0"/>
              <a:t> </a:t>
            </a:r>
            <a:r>
              <a:rPr lang="es-PR" dirty="0" err="1" smtClean="0"/>
              <a:t>tests</a:t>
            </a:r>
            <a:r>
              <a:rPr lang="es-PR" dirty="0" smtClean="0"/>
              <a:t>.</a:t>
            </a:r>
          </a:p>
          <a:p>
            <a:r>
              <a:rPr lang="es-PR" dirty="0" smtClean="0"/>
              <a:t>White box </a:t>
            </a:r>
            <a:r>
              <a:rPr lang="es-PR" dirty="0" err="1" smtClean="0"/>
              <a:t>testing</a:t>
            </a:r>
            <a:r>
              <a:rPr lang="es-PR" dirty="0" smtClean="0"/>
              <a:t> – Se valida el sistema empezando desde el componente mas oscuro y subiendo nivel por nivel hasta llegar a la interface.</a:t>
            </a:r>
          </a:p>
          <a:p>
            <a:pPr lvl="1"/>
            <a:r>
              <a:rPr lang="es-PR" dirty="0" smtClean="0"/>
              <a:t>Pruebas utilizando Apis</a:t>
            </a:r>
          </a:p>
          <a:p>
            <a:pPr lvl="1"/>
            <a:r>
              <a:rPr lang="es-PR" dirty="0" smtClean="0"/>
              <a:t>“</a:t>
            </a:r>
            <a:r>
              <a:rPr lang="es-PR" dirty="0" err="1" smtClean="0"/>
              <a:t>Code</a:t>
            </a:r>
            <a:r>
              <a:rPr lang="es-PR" dirty="0" smtClean="0"/>
              <a:t> </a:t>
            </a:r>
            <a:r>
              <a:rPr lang="es-PR" dirty="0" err="1" smtClean="0"/>
              <a:t>Reviews</a:t>
            </a:r>
            <a:r>
              <a:rPr lang="es-PR" dirty="0" smtClean="0"/>
              <a:t>”</a:t>
            </a:r>
          </a:p>
          <a:p>
            <a:pPr lvl="1"/>
            <a:r>
              <a:rPr lang="es-PR" dirty="0" smtClean="0"/>
              <a:t>Herramientas de </a:t>
            </a:r>
            <a:r>
              <a:rPr lang="es-PR" dirty="0" err="1" smtClean="0"/>
              <a:t>Analisis</a:t>
            </a:r>
            <a:r>
              <a:rPr lang="es-PR" dirty="0" smtClean="0"/>
              <a:t> </a:t>
            </a:r>
            <a:r>
              <a:rPr lang="es-PR" dirty="0" err="1" smtClean="0"/>
              <a:t>Dinamico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3460983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21519"/>
          </a:xfrm>
        </p:spPr>
        <p:txBody>
          <a:bodyPr/>
          <a:lstStyle/>
          <a:p>
            <a:r>
              <a:rPr lang="es-PR" dirty="0" smtClean="0"/>
              <a:t>Cualidades que se prueban.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14196"/>
            <a:ext cx="8946541" cy="4634203"/>
          </a:xfrm>
        </p:spPr>
        <p:txBody>
          <a:bodyPr>
            <a:normAutofit fontScale="92500" lnSpcReduction="20000"/>
          </a:bodyPr>
          <a:lstStyle/>
          <a:p>
            <a:r>
              <a:rPr lang="es-PR" dirty="0" err="1" smtClean="0"/>
              <a:t>Regression</a:t>
            </a:r>
            <a:r>
              <a:rPr lang="es-PR" dirty="0" smtClean="0"/>
              <a:t> </a:t>
            </a:r>
            <a:r>
              <a:rPr lang="es-PR" dirty="0" err="1" smtClean="0"/>
              <a:t>Testing</a:t>
            </a:r>
            <a:r>
              <a:rPr lang="es-PR" dirty="0" smtClean="0"/>
              <a:t> – Lo que funcionaba en la versión anterior todavía sirve?</a:t>
            </a:r>
          </a:p>
          <a:p>
            <a:r>
              <a:rPr lang="es-PR" dirty="0" smtClean="0"/>
              <a:t>“</a:t>
            </a:r>
            <a:r>
              <a:rPr lang="es-PR" dirty="0" err="1" smtClean="0"/>
              <a:t>Functional</a:t>
            </a:r>
            <a:r>
              <a:rPr lang="es-PR" dirty="0" smtClean="0"/>
              <a:t> </a:t>
            </a:r>
            <a:r>
              <a:rPr lang="es-PR" dirty="0" err="1" smtClean="0"/>
              <a:t>Testing</a:t>
            </a:r>
            <a:r>
              <a:rPr lang="es-PR" dirty="0" smtClean="0"/>
              <a:t>” – Verificamos que la funcionalidad que esperamos este y que sea lo que espera el cliente.</a:t>
            </a:r>
          </a:p>
          <a:p>
            <a:pPr lvl="1"/>
            <a:r>
              <a:rPr lang="es-PR" dirty="0" smtClean="0"/>
              <a:t>¿El producto puede sumar dos números con decimales?</a:t>
            </a:r>
          </a:p>
          <a:p>
            <a:pPr lvl="1"/>
            <a:r>
              <a:rPr lang="es-PR" dirty="0" smtClean="0"/>
              <a:t>Según el usuario nunca debe demostrar mas de dos cifras significativas.</a:t>
            </a:r>
          </a:p>
          <a:p>
            <a:r>
              <a:rPr lang="es-PR" dirty="0" smtClean="0"/>
              <a:t>“Non </a:t>
            </a:r>
            <a:r>
              <a:rPr lang="es-PR" dirty="0" err="1" smtClean="0"/>
              <a:t>Functional</a:t>
            </a:r>
            <a:r>
              <a:rPr lang="es-PR" dirty="0" smtClean="0"/>
              <a:t> </a:t>
            </a:r>
            <a:r>
              <a:rPr lang="es-PR" dirty="0" err="1" smtClean="0"/>
              <a:t>Testing</a:t>
            </a:r>
            <a:r>
              <a:rPr lang="es-PR" dirty="0" smtClean="0"/>
              <a:t>”(</a:t>
            </a:r>
            <a:r>
              <a:rPr lang="es-PR" dirty="0" err="1" smtClean="0"/>
              <a:t>ility</a:t>
            </a:r>
            <a:r>
              <a:rPr lang="es-PR" dirty="0" smtClean="0"/>
              <a:t>) – Esta  es la parte difícil.</a:t>
            </a:r>
          </a:p>
          <a:p>
            <a:pPr lvl="1"/>
            <a:r>
              <a:rPr lang="es-PR" dirty="0" err="1" smtClean="0"/>
              <a:t>Usability</a:t>
            </a:r>
            <a:endParaRPr lang="es-PR" dirty="0" smtClean="0"/>
          </a:p>
          <a:p>
            <a:pPr lvl="2"/>
            <a:r>
              <a:rPr lang="es-PR" dirty="0" smtClean="0"/>
              <a:t>¿El producto se comporta de manera similar a otros en su categoría?</a:t>
            </a:r>
          </a:p>
          <a:p>
            <a:pPr lvl="1"/>
            <a:r>
              <a:rPr lang="es-PR" dirty="0" err="1" smtClean="0"/>
              <a:t>Testability</a:t>
            </a:r>
            <a:endParaRPr lang="es-PR" dirty="0" smtClean="0"/>
          </a:p>
          <a:p>
            <a:pPr lvl="2"/>
            <a:r>
              <a:rPr lang="es-PR" dirty="0" smtClean="0"/>
              <a:t>¿Puedo probar todos los casos que le importan al cliente?</a:t>
            </a:r>
          </a:p>
          <a:p>
            <a:pPr lvl="1"/>
            <a:r>
              <a:rPr lang="es-PR" dirty="0" err="1" smtClean="0"/>
              <a:t>Scalability</a:t>
            </a:r>
            <a:endParaRPr lang="es-PR" dirty="0" smtClean="0"/>
          </a:p>
          <a:p>
            <a:pPr lvl="2"/>
            <a:r>
              <a:rPr lang="es-PR" dirty="0" smtClean="0"/>
              <a:t>¿Cuántos </a:t>
            </a:r>
            <a:r>
              <a:rPr lang="es-PR" dirty="0" err="1" smtClean="0"/>
              <a:t>usarios</a:t>
            </a:r>
            <a:r>
              <a:rPr lang="es-PR" dirty="0" smtClean="0"/>
              <a:t> puedo usar por servidor?</a:t>
            </a:r>
          </a:p>
          <a:p>
            <a:pPr lvl="2"/>
            <a:r>
              <a:rPr lang="es-PR" dirty="0" smtClean="0"/>
              <a:t>¿Tenemos un plan de capacidad?</a:t>
            </a:r>
          </a:p>
          <a:p>
            <a:pPr lvl="1"/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2955453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/>
              <a:t>Cualidades que se prueban.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PR" dirty="0" err="1"/>
              <a:t>Availability</a:t>
            </a:r>
            <a:endParaRPr lang="es-PR" dirty="0"/>
          </a:p>
          <a:p>
            <a:pPr lvl="2"/>
            <a:r>
              <a:rPr lang="es-PR" dirty="0"/>
              <a:t>¿Qué por ciento del tiempo deben estar nuestros servidores corriendo sin errores?</a:t>
            </a:r>
          </a:p>
          <a:p>
            <a:pPr lvl="2"/>
            <a:r>
              <a:rPr lang="es-PR" dirty="0"/>
              <a:t>¿Cuál es el </a:t>
            </a:r>
            <a:r>
              <a:rPr lang="es-PR" dirty="0" err="1"/>
              <a:t>minimo</a:t>
            </a:r>
            <a:r>
              <a:rPr lang="es-PR" dirty="0"/>
              <a:t> de maquinas que necesitamos para correr el sistema?</a:t>
            </a:r>
          </a:p>
          <a:p>
            <a:pPr lvl="2"/>
            <a:r>
              <a:rPr lang="es-PR" dirty="0"/>
              <a:t>¿Podemos instalar mas de una versión en los servidores al mismo tiempo?</a:t>
            </a:r>
          </a:p>
          <a:p>
            <a:pPr lvl="1"/>
            <a:r>
              <a:rPr lang="es-PR" dirty="0"/>
              <a:t>Security</a:t>
            </a:r>
          </a:p>
          <a:p>
            <a:pPr lvl="2"/>
            <a:r>
              <a:rPr lang="es-PR" dirty="0"/>
              <a:t>¿Esta definido nuestro sistema de </a:t>
            </a:r>
            <a:r>
              <a:rPr lang="es-PR" dirty="0" err="1"/>
              <a:t>authenticacion</a:t>
            </a:r>
            <a:r>
              <a:rPr lang="es-PR" dirty="0"/>
              <a:t>?</a:t>
            </a:r>
          </a:p>
          <a:p>
            <a:pPr lvl="2"/>
            <a:r>
              <a:rPr lang="es-PR" dirty="0"/>
              <a:t>¿Tenemos un </a:t>
            </a:r>
            <a:r>
              <a:rPr lang="es-PR" dirty="0" err="1"/>
              <a:t>checklist</a:t>
            </a:r>
            <a:r>
              <a:rPr lang="es-PR" dirty="0"/>
              <a:t> de seguridad que se esta aplicando?</a:t>
            </a:r>
          </a:p>
          <a:p>
            <a:pPr lvl="1"/>
            <a:r>
              <a:rPr lang="es-PR" dirty="0" err="1"/>
              <a:t>Etc</a:t>
            </a:r>
            <a:r>
              <a:rPr lang="es-PR" dirty="0"/>
              <a:t>   - &gt; Lo importante aquí es saber de antemano cuales nos importan en el producto actual.</a:t>
            </a:r>
          </a:p>
          <a:p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542631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Partes de una prueba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err="1" smtClean="0"/>
              <a:t>Setup</a:t>
            </a:r>
            <a:r>
              <a:rPr lang="es-PR" dirty="0" smtClean="0"/>
              <a:t> -&gt; Como llegamos al punto que estamos listos para hacer una prueba</a:t>
            </a:r>
          </a:p>
          <a:p>
            <a:r>
              <a:rPr lang="es-PR" dirty="0" err="1" smtClean="0"/>
              <a:t>Execution</a:t>
            </a:r>
            <a:r>
              <a:rPr lang="es-PR" dirty="0" smtClean="0"/>
              <a:t> -&gt; Que paso tenemos que ejercer para verificar nuestra prueba</a:t>
            </a:r>
          </a:p>
          <a:p>
            <a:r>
              <a:rPr lang="es-PR" dirty="0" err="1" smtClean="0"/>
              <a:t>Assertion</a:t>
            </a:r>
            <a:r>
              <a:rPr lang="es-PR" dirty="0" smtClean="0"/>
              <a:t>-&gt;  Cual es la contestación a nuestra prueba que determina el resultado</a:t>
            </a:r>
          </a:p>
          <a:p>
            <a:r>
              <a:rPr lang="es-PR" dirty="0" err="1" smtClean="0"/>
              <a:t>Cleanup</a:t>
            </a:r>
            <a:r>
              <a:rPr lang="es-PR" dirty="0" smtClean="0"/>
              <a:t>-&gt; Como llevamos el sistema de vuelta al estado inicial.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32107886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Ejemplo de una prueba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s-PR" dirty="0" smtClean="0"/>
              <a:t>Verificar que el programa de calculadora de Windows 8.1 pueda sumar decimales positivos.(Titulo de la prueba)</a:t>
            </a:r>
          </a:p>
          <a:p>
            <a:pPr lvl="1">
              <a:buFont typeface="+mj-lt"/>
              <a:buAutoNum type="arabicPeriod"/>
            </a:pPr>
            <a:r>
              <a:rPr lang="es-PR" dirty="0" smtClean="0"/>
              <a:t>Pre-requisito: Maquina tiene que tener una copia de Windows 8.1 con el programa calculadora recién abierto(</a:t>
            </a:r>
            <a:r>
              <a:rPr lang="es-PR" dirty="0" err="1" smtClean="0"/>
              <a:t>Setup</a:t>
            </a:r>
            <a:r>
              <a:rPr lang="es-PR" dirty="0" smtClean="0"/>
              <a:t>)</a:t>
            </a:r>
          </a:p>
          <a:p>
            <a:pPr lvl="1">
              <a:buFont typeface="+mj-lt"/>
              <a:buAutoNum type="arabicPeriod"/>
            </a:pPr>
            <a:r>
              <a:rPr lang="es-P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Presionar 9.1 en el teclado </a:t>
            </a:r>
          </a:p>
          <a:p>
            <a:pPr lvl="1">
              <a:buFont typeface="+mj-lt"/>
              <a:buAutoNum type="arabicPeriod"/>
            </a:pPr>
            <a:r>
              <a:rPr lang="es-P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Presionar la tecla de suma</a:t>
            </a:r>
          </a:p>
          <a:p>
            <a:pPr lvl="1">
              <a:buFont typeface="+mj-lt"/>
              <a:buAutoNum type="arabicPeriod"/>
            </a:pPr>
            <a:r>
              <a:rPr lang="es-P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Presionar 0.4 en el teclado</a:t>
            </a:r>
          </a:p>
          <a:p>
            <a:pPr lvl="1">
              <a:buFont typeface="+mj-lt"/>
              <a:buAutoNum type="arabicPeriod"/>
            </a:pPr>
            <a:r>
              <a:rPr lang="es-P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Oprimir = (Las naranjas son la ejecución)</a:t>
            </a:r>
          </a:p>
          <a:p>
            <a:pPr lvl="1">
              <a:buFont typeface="+mj-lt"/>
              <a:buAutoNum type="arabicPeriod"/>
            </a:pPr>
            <a:r>
              <a:rPr lang="es-PR" dirty="0" smtClean="0"/>
              <a:t>Resultado debe ser 9.5(</a:t>
            </a:r>
            <a:r>
              <a:rPr lang="es-PR" dirty="0" err="1" smtClean="0"/>
              <a:t>Assertion</a:t>
            </a:r>
            <a:r>
              <a:rPr lang="es-PR" dirty="0" smtClean="0"/>
              <a:t>)</a:t>
            </a:r>
          </a:p>
          <a:p>
            <a:pPr lvl="1">
              <a:buFont typeface="+mj-lt"/>
              <a:buAutoNum type="arabicPeriod"/>
            </a:pPr>
            <a:r>
              <a:rPr lang="es-PR" dirty="0" smtClean="0"/>
              <a:t>Cerrar programa de calculadora (</a:t>
            </a:r>
            <a:r>
              <a:rPr lang="es-PR" dirty="0" err="1" smtClean="0"/>
              <a:t>Cleanup</a:t>
            </a:r>
            <a:r>
              <a:rPr lang="es-PR" dirty="0" smtClean="0"/>
              <a:t>)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41038453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¿Qué pasa si no pasamos una prueba?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Les presento a mi amigo el “bug”</a:t>
            </a:r>
          </a:p>
          <a:p>
            <a:r>
              <a:rPr lang="es-PR" dirty="0" smtClean="0"/>
              <a:t>Un bug es simplemente un reporte de una prueba fallida</a:t>
            </a:r>
          </a:p>
          <a:p>
            <a:r>
              <a:rPr lang="es-PR" dirty="0" smtClean="0"/>
              <a:t>Las partes mas importantes son las siguientes:</a:t>
            </a:r>
          </a:p>
          <a:p>
            <a:pPr lvl="1"/>
            <a:r>
              <a:rPr lang="es-PR" dirty="0" smtClean="0"/>
              <a:t>Titulo</a:t>
            </a:r>
          </a:p>
          <a:p>
            <a:pPr lvl="1"/>
            <a:r>
              <a:rPr lang="es-PR" dirty="0" smtClean="0"/>
              <a:t>Impacto</a:t>
            </a:r>
          </a:p>
          <a:p>
            <a:pPr lvl="1"/>
            <a:r>
              <a:rPr lang="es-PR" dirty="0" smtClean="0"/>
              <a:t>Pasos de Regresión (Como lo hicimos ocurrir).</a:t>
            </a:r>
          </a:p>
          <a:p>
            <a:pPr lvl="1"/>
            <a:r>
              <a:rPr lang="es-PR" dirty="0" smtClean="0"/>
              <a:t>Descripción</a:t>
            </a:r>
            <a:endParaRPr lang="es-PR" dirty="0"/>
          </a:p>
          <a:p>
            <a:pPr lvl="1"/>
            <a:r>
              <a:rPr lang="es-PR" dirty="0" smtClean="0"/>
              <a:t>Status</a:t>
            </a:r>
          </a:p>
          <a:p>
            <a:pPr lvl="1"/>
            <a:r>
              <a:rPr lang="es-PR" dirty="0" smtClean="0"/>
              <a:t>Etc..(Muchos mas campos depende de la compañía)</a:t>
            </a:r>
          </a:p>
          <a:p>
            <a:pPr lvl="1"/>
            <a:endParaRPr lang="es-PR" dirty="0" smtClean="0"/>
          </a:p>
        </p:txBody>
      </p:sp>
      <p:sp>
        <p:nvSpPr>
          <p:cNvPr id="4" name="AutoShape 2" descr="data:image/jpeg;base64,/9j/4AAQSkZJRgABAQAAAQABAAD/2wCEAAkGBhQSEBQUEhQVFRQVEhQVFhcXGBYWFRoYFxQWFxUWFxQYHCceGBkkGRkWHy8gJCcqLCwsFR4xNTAqNSYrLCkBCQoKDgwOGg8PGiwlHyQsLCwtLSksLywvMiwsLCwsLCwvLCksLCwsKSwsLCwsLCwsLCwsLCwsLCwsLCwsLCwsLP/AABEIANoA6AMBIgACEQEDEQH/xAAcAAABBQEBAQAAAAAAAAAAAAAAAgMFBgcEAQj/xABOEAACAAMFAwgGCAQBCQkBAAABAgADEQQFEiExBkFRBxMiMmFxgZFCUnKCkqEUI1NiorHB0TNDsvBzFiRjg5Ojs8LSFSU0VHTD0+HjCP/EABoBAAIDAQEAAAAAAAAAAAAAAAAFAgMEAQb/xAAvEQABAwIDBQcFAQEAAAAAAAABAAIDBBESITEFE0FRkRQiYXGBobEVMkLR8DPB/9oADAMBAAIRAxEAPwDcYII8DV0gQvYII57fblkyy7nIbhqSdFUb2JyAjhNsyhVadaXlWqeZTH+LmjEmW1ZcskEeiak9Jc+NQKRaLvtyzpYdaitQQdVYZMp7QfDeMopssk1ZuszM7U0qxJIB4CtB2ARL7NTaTpibnRXp95ThY+IMse7CakrC+dzL5EmyZVFOGxB3EWurJBHjNQVOgjCr5/8A6DeXebcwizbCn1eHIM9D0pyPqM8gDkVAqATk6S1btBEDsptvZLxl47NNDECrS26M1PaTh2ioO4mJa2XhLlCs11QbsRAr2Cup7BAhdEEV+ftlKH8NJkztw4F/3hB8gY4Zu1s49WXKTvLTPkAn5xkfWwM1cPTP4WllLM/Rp+PlW6CKU+0FpP8AMRfZlgf1M0I/7XtH27fBJ/8Ajig7Tg8eiu+nzeHVXiCKUt9Wgfzq96SyPwgQ/L2ktA15lvcdD54z+UdbtKnPG3oomhmHD3VugiuydrT/ADJLd8tlcfiwHyBiSsl/yJhCrMAY6K4KOe5XAJ8Kxrjnjk+xwKzPiez7gpCCM1275brLYg0uzFbTaBUUU/UofvzB1iPVXhQlYz/k85Z563ixt80vJtJCsTkkltEZF0VM6MBuOI1IzuVa+ioIAYIEIggggQiCCCBCIIIIEIggggQvDGcXLeM6RLVZb0AABRhiQECjUWoK51yUgV3RpEUjaS6jJmtMA+qmNiruR2PSDcAzZg8WIy6NVu0BKGCSI5jlyTChMZeWSDI/K6P8rJ5HVlA8aOfw1H5xwTp7zGDTWLsNNyrXXCoyHeandWOdYeSEMlZNKMLnZdPhN20sUZu1qeWJfZqVWdMfcqKnixxMPACWfeiGlEs4loA0xhULWlFBALtwQEip8BUkCLldlgEmWEBqcyzaFmObN2d24UG6N+zKdxfvToNFgrpQG4Bqm77uhbVZ5siYXVJqFGKNheh1o39g5g1Bj5m2/wCSK03aTMUifZyejMXJxlWjy9a0BzFRlu0j6Wvq+Vs6VIxO2SJWhY9+5RqTu7SQDRp895jmZMbE5yroFHqovor8zTMkwzq61lOLankslLRunz0HNfNtit0yS6zJTtLdTVWRirA9jDMRd7i5WJstv86Tn66za0neLHJ+7Lvi5bQcndltVWC8zMPpywACfvJofCh7Yzy+uTO1yKlF59OMvNvGX1vKvfFLaqmq24H5eBy91Y6mnpnYmZ+I/S066dvLHaKYZyox9GZ9W3dU9E+BMWJWqKjTju84+ZJksqSGBBGRBFCO8R0WO9Z0n+FNmS/Ydl/Ixnk2Q05sd1VzNpuGT29F9KiFCMAkcoVvUZWlz7QR/mymHjymXh/5j/dyf+iM/wBJm5j3/Su+pR8j7ftb2IYtl4ypK4p0xJY4uwXyqc4+frVttbZnWtU6nBWKDySkQ82azGrEsTqSST5mLWbId+buiqftIfi3qtqvrleskqokhp7dnQl+LsK+SnvjN9pOUG1WwFXfBKP8uX0VPtHVvE07IiLruOfaWwyJTzDvwgkDvbRfExoGz3IvMYhrXMwD7OX0nPYX6o8A0axFS0mZ18cz0WUyT1GQ09lnFjsTznCSkZ3bRVBJPgI13k65G5TTVa8mo+qWYGitlXpTQaNTOqKa5VrSLrc2z0ixgy5EoSyAMWR5w1FQWZuka7t2tIkXlhhQio/bMHsNc67ozv2qQ+wbl46q1tAC3N2fsrtJkqihVAVVACgCgAAoAANABC4r1y30VYSpxrXKXMOpO5HPrcG9LQ9Kheww3ilbK3EzRL3scx2FyIIIItUEQQQQIRBBBAhEEEECEQl0BBBAIIoQcwQdQRwhUECFAz9j5RNZbPK7FIK+CuDhHYtBFX2/uedZbHz0ic/RdQ/Rl5I3RqOjUHEV840aOS9ruW0SJkl+rMlsh7Kile8HPwjK+lidc4RfyWhtRIMsRssG2Jv42e8ZU12JDtzcxmJJKv0asTmaHC3ux9B1j5ftVmaW7S3FGRmRhwKkhh5gxud2X+bRcpnV+sFmdHO/nFUoT4mjeIiFM+wIKlM25BChrfeJtE1pp6pyljhLB6Pi3WPeB6IhoQgCmQhYjykshleXu1K9THGI2BjeC77kus2ibhrREAZyNTUnCg4VoancBxIIsc/ZSUeqWXuNR5HP5xD7J29Zc1kY053DhO7GtQVrxIIp7LdlblHoqKmgkgBIB5pBWVEzJiASOSwfbPau7ZdrezT5ZtHNHA0zm0IVxkyAlsWWhI31G6I+7Nh7svHGbGZoKAF1ll6rWtCUmqTTLdlENyj8mVtkW+e8uRNnSZs15iPLRpmTsWwuFBKsK0z1pURf+QfYC02Rp1qtSNKMyWJUuW2T0xBmdl1XNVABz1yGVb+wtb/m5zfI5dCs/a3O/wBGg+n6VUtHIolejaXXsaWCfkwhleRLja/9z/8ApH0FftsSVKLOFZjkimhxORkBXzJ3AE7opspaAAmtABXjQawvq5qimIG8vfwC200UM4JwWt4lUCw8iUkkBp06YeCKq/o0dm0Oyt33PISdOsvOM7YEVzzjsQKklWOEKMqmnpDKLvLmMjK6UDIaiuhyIKnsIJHZWuoiN5T7lS97Iio6ybVJYsiTjgV8Qo6CZ1STRSCPVoQKmkqR/af9ZDfleyhUt3H2MFueqody8tCLaEWbZVWy1AIRjjQV6woApAHogDvj6GsshFAKBQCKgjeONd8fNOz/ACGXhOnqs+WJEmoxzC8tujvwBGOI003dsfScy0SpCKGZUVQFGIgZAUAFdYbRwRRfa0D+5pc+V7/uKjtqLKObE300ZBXiruqsp7Mwe9REGI7L2vfn6KgIlAhiWBDORmvROYQGhzoSQMgB0uMR5/aMjHy9zlmm1GxzY+8iZLDAg6HwPgdx7d0WW4beZsrpmroxRzxIAIam7EpVqbsVN0VwRJbNNSfNG4y5TeIaYD8iPhizZcpbLg4H/ihWsBZi5KxxTpe1DNa1fFSz1MsDcVbITW73C0O5SeJixX/NK2SewyIkzCDwOA0MUFUFKUypSm6mlKRu2hVOgLA3nc+nBU0NM2YOLvIevFabBFQujaVpQCTQzoMlcZuBwcHNwPWHS0qDmTNf5UWenXPdgmYvhw1+UbIqqKRuJrgsklPJGbEKVjksF5pOx4DXA5Q943jip3HfEFeN/tNBSWGRDkznJ2HBQM0B9Y9LWgBowVs10Z7KMgZIyGgwNRacMnPlFYrGOmETM9c1I07mxl7slZoIII2rMiCCCBCIIIIELD+Vm5eZt/OAUS0KH7Ma0WYP6W9+O3kst3OS7XYif40pnl10DYcDfIofcMW7lYuXnrAZgHTkMJg44erMHdQhvcjIdm73NltcmduSYC3ah6Lj4S0L3jdy34LY3vxrQ5T1AOlRpvB3g9o0hwRJ7SXZzUznUzlTmrUaLMbX3XOYPrEj0lERgjzVRAYJCw+nkvSQTCaMOHr5oZARQioiSsO0E+UKYhMXhMqW7hMGfxBjEcIUI5DPJCbsNlyWGOUWeLqwLtk2+QPCZX80ENztrJzCiJLTtJaYfKiU8zELChGs7SqCLX9lk+nwDh7pTuztjdmd6UxNTIcAAAFGmQA0zqY9EJEKEYXOc83cblag0NFmjJKEKhIhQji4U19Cl+onwr+0OSrOqmqqoPEAA+YhYj2JYja11XhHJKEKEJhQgXClCJXZiVV5z7uhLHeuJ2p/tAO9TERRmZUQVd8lG7LVm4KtanwAzIBt932ISZay1zCjU6kk1Zj2liSe+HGy4CXGU6DRLK6UWwBLtdmEyW6N1XVlPcwIPyMZyJTISj9dDhbvG8dhFGHYwjS4iL82fWf01OCaBQNSoYa4XG8Zmh1FTuJBYV9Iahgw6jRUUVTuHHFoVUEh5Ih7TtDJkzpkmcwSZLbC2TMlaA9FwNM94B7Ik7vtQnLikhpq1pVEdlrwxAYQe8x5rcSA4cJv5J4ZoyL4gutInNl7PXHN3NRE7VQmrDsLEjtCA745bBs475zugnqAgu3YzLko7iSeI32ZEAAAAAAoAMgANABDzZ9E6M7yTXgEnrKlrxgYlQQQQ5S1EEEECEQQQQITdokK6MjCqspVhxBFCPKPmq+brazWibJetZblc94HVbuK0PjH0zFI5S9ivpcrnpK/5xKXQazEGZT2hmV8Rvyzzx4xccFdC/CbFc/JptSlrs30SeAZkuXho2YmSgMINDqQKA+B3midorsFjIYuDJZqKWP1in1SNZgHrDMDraFoyO77e8iak2UxV0YMp7eBG8EVBG8ExZTfD2o87MYu5yNd2/Co0VeAH51hbUvY+LC8XPAphTNeyW7DYcVbEcEAgggioIzB7QYWIgrksbYS6sUDdUChU8XKnj2UNBWueUoJ7r1kqPWTPzQ9IdwxQhcyxsCnYfcXIXUTDH0wt/DXEPWJwp4ZEt3gU7YYDc6a/wAsGgBBGJgcywOdAcgDvBPCnYIjoi10gSnOsynsKo/qxQsWT/STPiH6CHFhxY7iKgWhNCytumN7wRh8lB+cKxzF6yhhxStf9mc/Ik9kPrDix2/NVkW0TUmaGFVNR/dQeB7Idhi02cg84g6Q6wHpgbj96mh8NDCEt4YAy1ZwRUGmFaHQ4mpUd1Y7h5KGLmuuOZ7yQTVkhk5xiAAzYVBOmNvRruGp3CEzbK8xSGcpUEUlZEVGvOHM07AvjFMnWYozS2ABUkEbjXOo4hhn4551i2Jrb3dn4KLrnIZLZ7pudZIJrimNTG5FK00VR6KDOg7SSSSSZCMt2Z23mWeiTcUyToN8xB90+kv3TnwOQU6ZZLWk1FeWwZGFQwzBj1VPLG9nc4cEhnifG7v9U9HjNQVOg1j2ITba38zd9pffzLKPafoL82EXk2F1SBc2Xz9eltM6fNmn+ZNd/iYkfIxvHJ1YOauyzgjNkM0/6xi4/CQPCMBs9nMx1RdXZUHexCj5mPp2zSAiKi5KqhR3KKD5CMVMLkuWqc2ACdgggjcsiIIIIEIggggQiCCCBCIqe2m1/wBHHMySOfYZnIiWp0NNC53A95yoGlNqL/FkkF8jMY4ZanexGp+6BUnsFNSIyGbNZmLMSzMSzMdSTqT/AH8owVlTuhhbqVupKfeHE7QKEvmxGpmCpqatUkmp1Yk5mp1PHvjisNqwOK1wmgcDUrXOnbSsWVlqKHMHKK9eF3NKwtToOMSHsrlXtpQ9xELI34hhct8seE4mrS7NNVkVkIKkArTSm7u7oeEUTZO/eabmnP1bHIn0WP6H8/GL2IVzRGN1imUUokbdcd3/AMNeIFD7QNG/EDD8yeFpXU6AZse4b/03wzNlsjEouINqtQCG0xVPonfw1oamOiy2bDmTVzq3/Ko3KOHiampiBAvdSxG1gvFWY3CWOHXfz6oPxd8LFlP2kz8A/JIeEKEGJQITIlTB1Zlex1B+aYafOHpNszCuMDHTOqt7Lbz2EA9kKEDywwIYVB1Bjt+arLeS61jiu7+GvA1I9kklfw0hopMI5smqHV69LDvTji3YuBr1o7FEdOQsqxe90sRCbUXfVBNGqCjdqbz7p6XcWibEelaihzB1G6OtNjddKz6JnZnaZ7HM3tKY/WJ/zpwcfiAodxEXbbLzMx5Z0Q5E+oc0Ne7InipiLtN8ouS9I9mnn+0b4nPa7ExVyBjm2fovoGyWtJqLMlsGRgGUjQgxnHKztVJezizSpqu5mqZgU4gFUE0LDKuLDlWuUZxN2intKMrnXWUWLGWpISp1qN4OtDlWppUmOe77smz3wSZbTG4KK07TuUdpyhw+oL22AShsIab3U1yd2Dnbzs43K5mn/VqWH4gvnH0FGfcm+wE2xzGn2goHaWUVFOIrVlJLNpXogUFe+NBjRAwtbmqZnBzskQQQReqUQQQQIRBBBAhEENWm0LLRnc0VFLMeAUVJ8hFRn8pFmm2Oa8iZhnYKLLfozAzEKpC6NQkE4SdIi57W6lSa0u0VV2xvn6TamIP1cusuXwyPTb3mHiEWISPFWgoNBlHseYlkMjy48V6ONgjaGjgjm8RCj0yF89T4LU+EWC8LsSdKMthQU6JHokaEd35RFXRLrOH3UZvE0UfIvFgEZJXEOFuC1xtBabrLbbY2lOyOKFT4HgR2GLlsjfvOLzTnpqOifWUfqPy8Y67+uAWkLQhXU5NSvRrmDx4jt7467pueXZ1ogzPWY9Y954dkXyzskjz1WWOB8cmWi7xCxCBCxGFbCvRChCRChAolKEKEJEKEdUClCFCEiIrae8ZsizmZKCkggMSK0ByxAb86a8Ym1uIgBVuNhdSs+0rLUs7BVGpYgDzMVa9eUKWtRIXnD6zVVPAdZvlFHt14zJzYprs57TkO4aDwjqurZyfaP4aHD67dFPPf4Vhg2mYwXeVidM52TUzed7zbQ+Ka1TSlAAAACSAAO8+cc8izM56IJ/LxMXY7ApKs8x3YzJioWAHRQYekRTU1AIz46RwqoGQ07NInv22sxDIS495RdmuMaua9gyHnrGz8ntpltYlVERGlnBMCqFqwAo5pqWUqa8SRujLYsmwd9LZ7SwmOElzJZBZiAoZKspJOQ6POfKL6OciWzuKjVwDd3bwWqQRwXRf0i1KzWeYswK2FqVyPcRXuOh3R3w8BvokuiIIII6hEEEECEQQQQIVH5W775mw80D07Q2D3F6Uw/wBK+/GJRb+VK+ufvBlBqkgc0OGIZzD8XR9wRBXRYg4YsKjID51IPhCqpk7xPJMYIyQBzTNmvV01OIcD+hiVs16o+/CeB/Q6Rx2m496GvYf3iMmySpowIPbGPCyTRa8Ukeqvlwr0ph7JY/rP6xNCM1u2+5sg9A5HVWFQf1HhFru3bGU9BM+rbtzT4t3jGCeneDiGYW6GpYRY5FWEQoQ2jggEEEHQjMecOCMa1r0QsQgQsR1QK9EKEJEKECiUoQoQkQoR1QKUITPs4dGRhVWUqR2EUMKEKEdUCoG6diZEmhYc6/F6YfBNPOsWFRHgjjvK+5NnFZrhTuXVj3KM/HSLC50hzzKqs1gXdMl4gVOhBHnlGbieFRSxA6K69wjpvblFdqizrgHrtRn8F6q/OKg7k5k1742w07rd5UGcDRS1pvzcg8T+giMnWhnNWJP5eA3Q9Zrsd91BxOXkNTEpJuZFGfSNNTp4CL7sj0UcMkmq5NntoZtinibJOejKeq671YfrujfNmtpZVtkCbKPY6HrI3qt+h3xlG1+wZSRLtlmWsp5STJiD+WWQMWX/AEefu92lb2bv+dZLQsyRUscimZExd6lRme8ZjWGLHuhdZ2iXuaJBcar6Rgiu2TbWW6KxlTlJUEqVAKneDVhXwjvsu0UlyBiwscgHBSpOgBOTHsBMa2zxuNg4X81ndE9ouWnopOCCCLVWiIe+to0kq6oecnBThlrn0qdEO2iAmnWIyjj2ovxlPMyjRiKzHGqg6Kp3MeOoHaQRW5SACgFB/dYVVm0BCcDBc/CZUtCZRjdkFQn2LtbVYhCxJY9PpEk1J0pUntiVt1kWVzMsBhhs0tWxAiszFNebQ6Nm24nKkXBI9nWZZilXAZTqD8j2HtGYhN2tzgQ4apluGsIcFRoTMlhhRgCO2Oq32IyZjITWlCp4qa0J7agg9q1yrHPElZqFwps1zrMJbYSFDANUg1LA56jQcdYirddcySaTEI4HVT3MMot9z157Q0wEE7gSQyg9pCTKeyYnWQEUIBB1BzHlAal8brHMLnZmSC4yKzSwXrNkmstyOI1U96nKLfcO1nPOJboQ5rmua5CpqDmvzjy8djZT5y/q27M0+Hd4eUL2X2eazl2mULHorQ1GHUnxNPhjsskMjCeKhHHNG8N4KwiFiECFiF63FeiFCEiFCBRKUIUISIUI6oFKEcd73wlml45mIgnCAoqSaE04DQ6x2COS97uE+Q8s+kuR4MM1PnSJttcYtFW69slRr128nTKiV9UvZm/xbvAeMVwks29mY9pYn8yYtV1cn0x6Gewlj1Voz+fVX590XO6rhk2cfVIAd7HNz7xz8BQQxM0UQswf3msO7e/Nyz+x7FT2Rpkwc0iozdLrkKCck3ab6Quy3aiUNKtxOflwjQL8DGzTQoLMyFQBqcXRNO2hMUqtc4r3r3i50V8cbQUR6NY8jx2oCeAJ8oir1qlkvYSLssxoGZrPJVFOhJlLr90CpPYOJAio3fdcuUWKIqsxJYgU1NaD1VG5RkI77xqGkyz/ACLLJl0+8UBfzAl/DDaxbtGoc6TdjQfKooYGtZvDqfhPJDuEEUIBBFCDmD3iG7LKeZnKlvMHFR0fB2op8DD01Gl/xEeWOLDo+LrVR4mMQgltiwm3krnTR3w4h1UtcF5FHWS5JRspZOZVgK4Cd6kAkV0pTeoBETaHwoWGqUcd6EOPmBHkeh2fUGSOzzmEkq4Qx/d4rga0c47zD6bs3gT0B4JhHhDgYAVOQAqSdIbazmW7yzrLdk8AegfFCp8Yltm7uE6cSwqkrC1Nxck4a9igYqcSp3QibC+aoLONzdPHytigDxpYWXlhuidNAZUCqdGmErUcQgBanfhhm/pUyxosxwsxWcIcBIYVViDRhQjo01GZEXyIvae7DaLJNljrFcSe2hDJ+IAdxMPTs2EMIAz53SUV0heCTksvv+8Zc4ymQ5gTAynJhnLIqOGuemZoYi48BrQ9njnAWpnwzhLa2ScAWVxuK5v+7Js6nSM7nBxwSSUYeXPke1DQi97OWPmrHISlCJKV9oqC34iYp163Z9HnGXToGrSjuw7071qB3YTvNNu0aUiNrxwFj/eay0FSC9zDxNwucQoQkQoQjTgpE21IpAZlUtXCCQK01pXWHxGd7Y2/nLSVHVljB46t88vdiZ2DWYVdmZigIVVJJFdWIB03DxMa3U+GMPJWMT4pMACtghQhIhQjKrylCFCEiI2/b+WyoGZWYsSFAoBUCubHT56GJtaXGwVbiALlSwhQim7P7ZPOtWCYFVHBCAbmGYqx1qKjvpFyETfG6M2cqmvDxcJQhQhIgeYFBJ0H96b+6IBBXXdUnHaZY3JimN5FEB72ao/wzGf3vYeYtE2VoEmMF9k9KX+ArGs3Bd5lyyzikyYcTD1RSipXsGu6pY74oXKLZcNtxD+ZJRveUsh/CEh9JTbqlF9Qbn1/glsE+OoPIi3RViH7BY+dnS5X2kxEPczAMfBcR8IYi1cnN285ajNPVkoSPbcFV8l5zzEY6dmOQNW6d+CMlS+1Vnw2rFumS1Yd6dFx4Dm/ihWztzCexaYKykNMO53oCQ3FACMt5ND1SDZr5ulbRLwk4WBxI2uFqEVpvFCQRvBOmoLisBk2dEamIYi2GpGJmLGhIBpU8IZ9hHaTKdNfX+zSw1h7OIhr/wAXcBSAiPYIZpeq5btmfrF5kASmdecStAgBxMUHBgCuEaFgRQVgixwRWyNrCS0aqTnl1rnRV/aPZ8zDzsofWAUZcgHA0oTkHGdCcjWh3EI2MBCTwVZWE4VDKVP8GUBke0GLHBFfZ2CXejW1lbv3mPdnREEEEaFQsl21ub6PamIH1c6sxOAJP1i+DHF3OBuiB5vF0fWIX4jh/WNi2muIWuzmXkHHSlsfRcA0r2EEqexjvjKbvs5FqlI6lWFqkqynUETkBB/vPXSElVT4ZQRoSnNNPiiIOoC2sCOW9LsSfLKP3qw6ysNGU8cz2EEg1BIjrgh0QCLFJwSDcLOrbYXkPgmjM9Vh1HHFeBpqpzHaMzxXhbBKlPMPoqSO0+iPE0EaZarIk1CkxQynUEVHZ3Ht3RkPKpIWzmXIluWD1mFWzZQDRBj9IE4tRXoZkwgqNmBrsTD3eSdwbRLm4XjPms/ZiSScyTU8STr841G5LBzMhJe8LVvaObfM/KKFsxZBMtKYiAqHGakAZdUZ8Wp5GNLEZK1+jFfSN1cvRChCRChC9bSlCI/aC7Ofs7oOtTEntLmPPMeMSAhQibSWm4VbhcWKxqVNKsGU0ZSCDwINR841+6reJ0lJg9JQSOB0YeBqPCM62xuvmbSxAoszpr3k9MfFn7wic5NLU8x2sy4amsxMRoBSgcZAknQ0HBsxDSWMztBZqlzH7pxDtFc3mBRUmg/unjXdEzctykkTZwpTOXLOoO53HrcF3anOmHsu3Z9JRDsecmDRiKBeOBNF78znrErG+j2eIjjkzPwsVRVmTut0RFA5UZXSszdk5fnKI/Jov8UnlRT6mQf9Mw85Tn9I2VQvC5U0xtK1Z4T/AH/9b41/ZC5fo1lVWFJjfWTPaYDo+6oVfdrvim7A7O89N59x9VKbo/emD9EOftU9UiNMjNQQYW7w8fhaa6bEcA4fKIIIIZJciCCCBCIIIIEIggggQiCCCBCIrt/bJidPk2iXRZkubJZ66OiTFY1p6YANDv0O4rYoIi5ocLFSa4tNwiCCCJKKCY+c9sb6+l22dNBqpbCnsJ0V86YveMbNyi339Gu+aQaPMHMpxq4IJHcmI+AjCLtsDT50uUnWmOqDsxGle4a+EYql1yGhaoG6uWvckNxCXY3nOM7Q2Vfs0qq5drYz3ERa52zFmb+UF/wy0v8AoIrHbYbGsqUktBRZaKijsUAD8ofjSI24Q0i6oLzixAqBfY+XumTl8UPzdCYR/kcPt5vlK/6IsMEVGkgP4DorBUSj8j1VfGx67503ylD/ANuH5eykkdYzH73ZfkmERMwR0U0LdGDouGeQ6uPVUblG2PlvYHaTLVZkn60FQMTKB9YCdT0anPeojILlvVrNaJU9NZbhqcRoy+Kkjxj6XZaihj502wuL6HbJsmnQBxS/8Ns18s171MU1DMJDgrIXXu0r6GslqWbLSYhqjqrKeIYVB8jD0Z9yPX/zlmazselINV7ZbkkeTYh3FY0GNbHYmgrO5uE2REFtVs8bYJKYsKrOxufSw8260TKmIlhmdNc6UM7BEnNDhYrjXFpuEzZLIkpFly1CooCqBoAIeggjq4iCCCBCIIIIEIggggQiCCCBCIIIIEIhLuACSQANScgO8xBbQ7S8yeblUabSrE5qgOlQOsx3LUZZmmQaoWmY001ms0w/fNQPZTqr4AQvqdoRwHDqeS309BJOMWgV6m7T2Zf5qt7AaZ/wwYYba2V6KTW90L/WRFPlmOuUYWHa8h+1o/ui3HZjG6uKgOVG0z7W8rmpM3mZaEk0DHGxz6KMTQKBnTeYZ5HLl5y1PaGHRkLhX/Eeo+S4viEW+WYcsdq+juZi5IxrOG4jIGZ7agA13haZ9GkoK3HKDIqJafAwhiuUEEEehSlEEEECEQQQQIRGdcsdw47PLtKjpSmCNxKOaDvIelB98xocyYFBJNAASSdABqYzm8bya0TOcatP5an0F3ZeuRqe2mgjDXVDIY+9qdFso6d0z+7w1VN2HW02W1y54kvgzWYDhUlG16LsDUGjd6iNdl7YSTqs1e9MX9BMVBTDymEse05WZAC3r+03k2dG7Un+9Fc5O0lnb+aq+3WWfAOBWJJWrpGfrDtlrLNZTGWfu9U98s9E99K9ojZFtYHJ7eiwybOI+w9VfIIibmvvnSUmALMArl1XXQstcxSoqudKjM1rEtDlj2vaHNNwljmlpsUQQQRNRRBBBAhEEEECEQQQQIRDVqtAly3dtEVmPcoJP5Q7EdtF/wCDtH/p53/DaBCoActVnNXYlmP3mzPhXIdgAj2Kh9PmfaP8TfvB9PmfaP8AE37x5N1E9xJLl6htY1oADVcEMdUpoov0+Z9o/wATfvDi3jN+0f4m/eAULuai6saeC0GU0PUB10jPVvOb9rM+Nv3hwXpO+1mfG37xMUTuayuqRyWxXDMLWWSTmebUE9qihPmI74itlTWxWcnUyUJ7yoqYlY9O3QXSQ6ogggiS4iCCCBCiNrJuGxzfvBUPdMdUPyYxR6xb9vGpd84jIjmyD/rUjIfp8z7R/ib94S7Sp3SvbY8E42fOImm44q4KYeUxSfp8z7R/ib94ULwm/aP8TfvC3sLua3msbyV6Uw6pihi8Zv2j/E37wsXlN+1mfG37x3sLuapNUOSvbzilJg60s84PdBqPFcS+8YvSmojC3vKbhP1szQ+m3DvjcLJ/DT2F/IQ52fG6NrmkpXVvD3AgJ2CCCGSxIggggQiCCCBC/9k="/>
          <p:cNvSpPr>
            <a:spLocks noChangeAspect="1" noChangeArrowheads="1"/>
          </p:cNvSpPr>
          <p:nvPr/>
        </p:nvSpPr>
        <p:spPr bwMode="auto">
          <a:xfrm>
            <a:off x="9187607" y="2878655"/>
            <a:ext cx="1665348" cy="1665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R" dirty="0"/>
          </a:p>
        </p:txBody>
      </p:sp>
      <p:pic>
        <p:nvPicPr>
          <p:cNvPr id="1030" name="Picture 6" descr="File:Bug blank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808" y="1993390"/>
            <a:ext cx="2975947" cy="27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2672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125</TotalTime>
  <Words>873</Words>
  <Application>Microsoft Office PowerPoint</Application>
  <PresentationFormat>Widescreen</PresentationFormat>
  <Paragraphs>115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</vt:lpstr>
      <vt:lpstr>¿Porque hacemos “Testing”? </vt:lpstr>
      <vt:lpstr>Base para nuestra conversación</vt:lpstr>
      <vt:lpstr>¿Que es un software “tester” ?</vt:lpstr>
      <vt:lpstr>¿Tipos de prueba para medir  la calidad en el software?</vt:lpstr>
      <vt:lpstr>Cualidades que se prueban.</vt:lpstr>
      <vt:lpstr>Cualidades que se prueban.</vt:lpstr>
      <vt:lpstr>Partes de una prueba</vt:lpstr>
      <vt:lpstr>Ejemplo de una prueba</vt:lpstr>
      <vt:lpstr>¿Qué pasa si no pasamos una prueba?</vt:lpstr>
      <vt:lpstr>Ejemplo de un bug</vt:lpstr>
      <vt:lpstr>Ya vimos una prueba cuales mas necesitamos?</vt:lpstr>
      <vt:lpstr>¿Cuando paramos de escribir y ejecutar pruebas?</vt:lpstr>
      <vt:lpstr>Ejemplos de métricas para el programa de la calculadora</vt:lpstr>
      <vt:lpstr>Resumen</vt:lpstr>
      <vt:lpstr>Referencias</vt:lpstr>
    </vt:vector>
  </TitlesOfParts>
  <Company>Microsoft 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Cost of UI Testing An RDS based story</dc:title>
  <dc:creator>Alfredo Alvarez Lamela</dc:creator>
  <cp:lastModifiedBy>alfredo alvarez</cp:lastModifiedBy>
  <cp:revision>13</cp:revision>
  <dcterms:created xsi:type="dcterms:W3CDTF">2013-10-23T20:46:55Z</dcterms:created>
  <dcterms:modified xsi:type="dcterms:W3CDTF">2014-02-24T02:51:42Z</dcterms:modified>
</cp:coreProperties>
</file>